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80"/>
  </p:notesMasterIdLst>
  <p:sldIdLst>
    <p:sldId id="334" r:id="rId3"/>
    <p:sldId id="349" r:id="rId4"/>
    <p:sldId id="350" r:id="rId5"/>
    <p:sldId id="351" r:id="rId6"/>
    <p:sldId id="352" r:id="rId7"/>
    <p:sldId id="353" r:id="rId8"/>
    <p:sldId id="354" r:id="rId9"/>
    <p:sldId id="335" r:id="rId10"/>
    <p:sldId id="336" r:id="rId11"/>
    <p:sldId id="257" r:id="rId12"/>
    <p:sldId id="258" r:id="rId13"/>
    <p:sldId id="259" r:id="rId14"/>
    <p:sldId id="260" r:id="rId15"/>
    <p:sldId id="261" r:id="rId16"/>
    <p:sldId id="337" r:id="rId17"/>
    <p:sldId id="262" r:id="rId18"/>
    <p:sldId id="263"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9" r:id="rId32"/>
    <p:sldId id="280" r:id="rId33"/>
    <p:sldId id="338" r:id="rId34"/>
    <p:sldId id="281" r:id="rId35"/>
    <p:sldId id="282" r:id="rId36"/>
    <p:sldId id="283" r:id="rId37"/>
    <p:sldId id="284" r:id="rId38"/>
    <p:sldId id="285" r:id="rId39"/>
    <p:sldId id="291" r:id="rId40"/>
    <p:sldId id="292" r:id="rId41"/>
    <p:sldId id="293" r:id="rId42"/>
    <p:sldId id="294" r:id="rId43"/>
    <p:sldId id="295" r:id="rId44"/>
    <p:sldId id="296" r:id="rId45"/>
    <p:sldId id="297" r:id="rId46"/>
    <p:sldId id="339" r:id="rId47"/>
    <p:sldId id="298" r:id="rId48"/>
    <p:sldId id="299" r:id="rId49"/>
    <p:sldId id="340" r:id="rId50"/>
    <p:sldId id="341" r:id="rId51"/>
    <p:sldId id="300" r:id="rId52"/>
    <p:sldId id="301" r:id="rId53"/>
    <p:sldId id="304" r:id="rId54"/>
    <p:sldId id="305" r:id="rId55"/>
    <p:sldId id="342" r:id="rId56"/>
    <p:sldId id="306" r:id="rId57"/>
    <p:sldId id="343" r:id="rId58"/>
    <p:sldId id="344" r:id="rId59"/>
    <p:sldId id="317" r:id="rId60"/>
    <p:sldId id="307" r:id="rId61"/>
    <p:sldId id="308" r:id="rId62"/>
    <p:sldId id="345" r:id="rId63"/>
    <p:sldId id="312" r:id="rId64"/>
    <p:sldId id="314" r:id="rId65"/>
    <p:sldId id="315" r:id="rId66"/>
    <p:sldId id="316" r:id="rId67"/>
    <p:sldId id="319" r:id="rId68"/>
    <p:sldId id="320" r:id="rId69"/>
    <p:sldId id="347" r:id="rId70"/>
    <p:sldId id="321" r:id="rId71"/>
    <p:sldId id="346" r:id="rId72"/>
    <p:sldId id="348" r:id="rId73"/>
    <p:sldId id="322" r:id="rId74"/>
    <p:sldId id="323" r:id="rId75"/>
    <p:sldId id="324" r:id="rId76"/>
    <p:sldId id="325" r:id="rId77"/>
    <p:sldId id="326" r:id="rId78"/>
    <p:sldId id="327" r:id="rId79"/>
  </p:sldIdLst>
  <p:sldSz cx="9144000" cy="5143500" type="screen16x9"/>
  <p:notesSz cx="6858000" cy="9144000"/>
  <p:embeddedFontLst>
    <p:embeddedFont>
      <p:font typeface="Open Sans" panose="020B0606030504020204" pitchFamily="34" charset="0"/>
      <p:regular r:id="rId81"/>
      <p:bold r:id="rId82"/>
      <p:italic r:id="rId83"/>
      <p:boldItalic r:id="rId84"/>
    </p:embeddedFont>
    <p:embeddedFont>
      <p:font typeface="Segoe UI" panose="020B0502040204020203"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i2ThuZ4pniLW+8NG+sQKQUE/QC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1" d="100"/>
          <a:sy n="81" d="100"/>
        </p:scale>
        <p:origin x="860" y="2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4.fntdata"/><Relationship Id="rId89" Type="http://customschemas.google.com/relationships/presentationmetadata" Target="meta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7.fntdata"/><Relationship Id="rId61" Type="http://schemas.openxmlformats.org/officeDocument/2006/relationships/slide" Target="slides/slide59.xml"/><Relationship Id="rId82"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36.113"/>
    </inkml:context>
    <inkml:brush xml:id="br0">
      <inkml:brushProperty name="width" value="0.025" units="cm"/>
      <inkml:brushProperty name="height" value="0.025" units="cm"/>
      <inkml:brushProperty name="color" value="#E71224"/>
    </inkml:brush>
  </inkml:definitions>
  <inkml:trace contextRef="#ctx0" brushRef="#br0">1 0 24575,'0'27'0,"20"492"0,3-15 0,-23-497-227,-1-1-1,1 1 1,-1 0-1,-1-1 1,-3 11-1,0-3-6598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2.136"/>
    </inkml:context>
    <inkml:brush xml:id="br0">
      <inkml:brushProperty name="width" value="0.025" units="cm"/>
      <inkml:brushProperty name="height" value="0.025" units="cm"/>
      <inkml:brushProperty name="color" value="#E71224"/>
    </inkml:brush>
  </inkml:definitions>
  <inkml:trace contextRef="#ctx0" brushRef="#br0">1 175 24575,'1'-1'0,"0"-1"0,1 1 0,-1-1 0,0 1 0,1 0 0,0 0 0,-1-1 0,1 1 0,0 0 0,-1 0 0,1 1 0,0-1 0,0 0 0,0 1 0,0-1 0,2 1 0,-3-1 0,259-61 0,-48 15 0,1 2-1365,-198 42-5461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2.444"/>
    </inkml:context>
    <inkml:brush xml:id="br0">
      <inkml:brushProperty name="width" value="0.025" units="cm"/>
      <inkml:brushProperty name="height" value="0.025" units="cm"/>
      <inkml:brushProperty name="color" value="#E71224"/>
    </inkml:brush>
  </inkml:definitions>
  <inkml:trace contextRef="#ctx0" brushRef="#br0">0 223 24575,'27'-10'0,"170"-86"0,-33 13 0,-150 77-151,1 0-1,-1 1 0,1 1 0,0 0 1,0 1-1,0 1 0,0 0 1,18 1-1,-24 1-6674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3.240"/>
    </inkml:context>
    <inkml:brush xml:id="br0">
      <inkml:brushProperty name="width" value="0.025" units="cm"/>
      <inkml:brushProperty name="height" value="0.025" units="cm"/>
      <inkml:brushProperty name="color" value="#E71224"/>
    </inkml:brush>
  </inkml:definitions>
  <inkml:trace contextRef="#ctx0" brushRef="#br0">194 0 24575,'-4'122'0,"-35"226"0,-66 110 0,65-332-1365,34-105-5461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3.640"/>
    </inkml:context>
    <inkml:brush xml:id="br0">
      <inkml:brushProperty name="width" value="0.025" units="cm"/>
      <inkml:brushProperty name="height" value="0.025" units="cm"/>
      <inkml:brushProperty name="color" value="#E71224"/>
    </inkml:brush>
  </inkml:definitions>
  <inkml:trace contextRef="#ctx0" brushRef="#br0">1 22 24575,'18'-12'0,"-9"9"0,0 1 0,1 0 0,0 1 0,-1 0 0,1 1 0,0 0 0,0 0 0,-1 1 0,13 2 0,13 5 0,39 13 0,-55-15 0,-1 0 0,0 0 0,0 2 0,-1 0 0,0 0 0,0 2 0,-1 0 0,0 1 0,-1 0 0,0 2 0,-1-1 0,-1 2 0,0 0 0,0 0 0,-2 1 0,0 1 0,0 0 0,-2 1 0,0-1 0,10 28 0,-10-18 0,-1-1 0,-1 1 0,-2 0 0,0 1 0,-2-1 0,-1 1 0,-1-1 0,-2 1 0,0 0 0,-2-1 0,0 1 0,-2-1 0,-1 0 0,-2 0 0,0-1 0,-1 0 0,-2 0 0,0-1 0,-2-1 0,0 0 0,-2 0 0,-24 28 0,15-23 0,-1-1 0,-1-1 0,-43 32 0,56-49 0,0 1 0,-1-2 0,0 0 0,-1-1 0,1 0 0,-1-1 0,-1-1 0,1 0 0,-1-1 0,-21 3 0,27-7-273,-1 0 0,1-1 0,-1 0 0,-19-5 0,11 2-6553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4.076"/>
    </inkml:context>
    <inkml:brush xml:id="br0">
      <inkml:brushProperty name="width" value="0.025" units="cm"/>
      <inkml:brushProperty name="height" value="0.025" units="cm"/>
      <inkml:brushProperty name="color" value="#E71224"/>
    </inkml:brush>
  </inkml:definitions>
  <inkml:trace contextRef="#ctx0" brushRef="#br0">1 198 24575,'0'-2'0,"1"-1"0,-1 1 0,1 0 0,0 0 0,0-1 0,0 1 0,0 0 0,0 0 0,1 0 0,-1 0 0,1 0 0,-1 1 0,1-1 0,-1 0 0,1 1 0,0-1 0,0 1 0,0-1 0,3-1 0,43-21 0,-47 24 0,73-29 0,1 3 0,2 4 0,0 3 0,131-15 0,-157 31-1365,-40 3-5461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4.352"/>
    </inkml:context>
    <inkml:brush xml:id="br0">
      <inkml:brushProperty name="width" value="0.025" units="cm"/>
      <inkml:brushProperty name="height" value="0.025" units="cm"/>
      <inkml:brushProperty name="color" value="#E71224"/>
    </inkml:brush>
  </inkml:definitions>
  <inkml:trace contextRef="#ctx0" brushRef="#br0">198 0 24575,'0'77'0,"-2"0"0,-5 0 0,-29 145 0,27-189 35,-4 18 113,-19 50 0,26-86-337,0-1 1,-1-1 0,0 1-1,-1-1 1,-1 0-1,0-1 1,0 0-1,-14 12 1,8-11-6638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5.080"/>
    </inkml:context>
    <inkml:brush xml:id="br0">
      <inkml:brushProperty name="width" value="0.025" units="cm"/>
      <inkml:brushProperty name="height" value="0.025" units="cm"/>
      <inkml:brushProperty name="color" value="#E71224"/>
    </inkml:brush>
  </inkml:definitions>
  <inkml:trace contextRef="#ctx0" brushRef="#br0">306 1 24575,'3'0'0,"0"0"0,-1 1 0,1 0 0,0-1 0,0 1 0,-1 0 0,1 1 0,-1-1 0,1 0 0,-1 1 0,1-1 0,-1 1 0,0 0 0,0 0 0,3 3 0,30 38 0,-22-26 0,-1-2 0,0 2 0,-2-1 0,0 1 0,0 1 0,-2 0 0,0 0 0,-1 1 0,6 27 0,-8-22 0,-2 0 0,0 1 0,-2-1 0,0 1 0,-2 0 0,-5 35 0,-4 7 0,-4-1 0,-3-1 0,-48 123 0,46-143 0,-2-2 0,-3 0 0,-1-1 0,-2-1 0,-1-2 0,-43 45 0,59-72 0,-1 0 0,0 0 0,-16 10 0,25-19 0,1 0 0,-1-1 0,0 0 0,-1 0 0,1 0 0,0 0 0,0-1 0,-1 1 0,1-1 0,-1 0 0,0 0 0,1-1 0,-1 0 0,1 1 0,-1-2 0,-9 0 0,13 1 0,0-1 0,-1 0 0,1 1 0,0-1 0,0 0 0,0 1 0,-1-1 0,1 0 0,0 0 0,0 0 0,0 0 0,0 0 0,1 0 0,-1 0 0,0 0 0,0 0 0,1-1 0,-1 1 0,0 0 0,1 0 0,0-1 0,-1 1 0,1 0 0,0-1 0,-1 1 0,1 0 0,0-1 0,0-1 0,0-6 0,0 1 0,1 0 0,3-14 0,-3 16 0,5-23 0,1 0 0,2 0 0,22-50 0,50-76 0,6 10 0,-74 127 0,1 0 0,0 1 0,1 1 0,1 0 0,28-21 0,-18 23-1365,-15 12-5461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5.757"/>
    </inkml:context>
    <inkml:brush xml:id="br0">
      <inkml:brushProperty name="width" value="0.025" units="cm"/>
      <inkml:brushProperty name="height" value="0.025" units="cm"/>
      <inkml:brushProperty name="color" value="#E71224"/>
    </inkml:brush>
  </inkml:definitions>
  <inkml:trace contextRef="#ctx0" brushRef="#br0">279 1 24575,'0'18'0,"0"52"0,-3 0 0,-24 136 0,-29 21 0,40-176 0,-3-1 0,-32 66 0,46-107 0,0 0 0,-1 0 0,-8 10 0,12-17 0,1 0 0,-1-1 0,0 1 0,1 0 0,-1-1 0,0 1 0,0-1 0,0 1 0,0-1 0,0 0 0,-1 0 0,1 0 0,0 0 0,-1 0 0,1 0 0,0-1 0,-1 1 0,1-1 0,-4 1 0,5-2 0,0 1 0,0 0 0,1 0 0,-1-1 0,0 1 0,0-1 0,1 1 0,-1 0 0,0-1 0,1 0 0,-1 1 0,0-1 0,1 1 0,-1-1 0,1 0 0,-1 1 0,1-1 0,-1 0 0,1 1 0,0-1 0,-1 0 0,1 0 0,0 1 0,-1-2 0,-5-24 0,5 18 0,-3-21 0,1-1 0,1 1 0,2-1 0,1 1 0,1-1 0,11-51 0,-1 26 0,4 0 0,35-84 0,-41 115 0,2 2 0,0-1 0,1 1 0,1 1 0,2 1 0,19-23 0,-25 33 0,1 0 0,0 0 0,0 1 0,1 0 0,0 1 0,1 0 0,-1 1 0,1 0 0,1 1 0,-1 1 0,1 0 0,18-3 0,-25 7 0,0-1 0,1 2 0,-1-1 0,0 1 0,1 0 0,-1 1 0,1 0 0,-1 0 0,0 1 0,0-1 0,0 2 0,0-1 0,0 1 0,0 0 0,0 0 0,-1 1 0,0 0 0,1 0 0,7 8 0,-5-4 0,-1 0 0,-1 1 0,0 0 0,0 0 0,0 1 0,-2 0 0,1 0 0,-1 0 0,0 1 0,-1 0 0,5 20 0,-4-8 0,-1 1 0,-1-1 0,-1 1 0,-1 0 0,-1-1 0,-1 1 0,-1 0 0,-1-1 0,-2 1 0,0-1 0,-1 0 0,-1-1 0,-1 1 0,-2-2 0,0 1 0,-1-1 0,-1-1 0,0 0 0,-2 0 0,-1-1 0,0-1 0,-1-1 0,-1 0 0,0-1 0,-2-1 0,1-1 0,-2 0 0,-33 17 0,37-23 49,0-1 0,-1 0 0,0-1-1,0-1 1,-1-1 0,-20 3 0,32-6-131,-1 0 1,1-1 0,0 0 0,-1 0-1,1-1 1,0 1 0,0-1-1,0-1 1,0 1 0,-1-1 0,2 0-1,-1 0 1,0-1 0,0 0 0,1 0-1,0 0 1,-1-1 0,1 1 0,0-1-1,-7-9 1,-1-3-6745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6.357"/>
    </inkml:context>
    <inkml:brush xml:id="br0">
      <inkml:brushProperty name="width" value="0.025" units="cm"/>
      <inkml:brushProperty name="height" value="0.025" units="cm"/>
      <inkml:brushProperty name="color" value="#E71224"/>
    </inkml:brush>
  </inkml:definitions>
  <inkml:trace contextRef="#ctx0" brushRef="#br0">1 170 24575,'17'-1'0,"11"-5"0,-1-2 0,28-11 0,-9 2 0,131-49 0,-134 48 0,-37 16 0,21-9 0,36-9 0,-63 19 0,1 1 0,-1 0 0,0 0 0,1 0 0,-1 0 0,1 0 0,-1 0 0,0 0 0,1 0 0,-1 0 0,1 0 0,-1 0 0,0 0 0,1 0 0,-1 0 0,0 0 0,1 0 0,-1 0 0,1 0 0,-1 1 0,0-1 0,1 0 0,-1 0 0,0 0 0,1 1 0,-1-1 0,0 0 0,1 1 0,-1-1 0,0 0 0,0 0 0,1 1 0,-1-1 0,0 0 0,0 1 0,0-1 0,1 1 0,-1-1 0,0 0 0,0 1 0,0-1 0,0 1 0,0-1 0,0 0 0,0 1 0,0-1 0,0 1 0,0-1 0,0 1 0,-6 26 0,3-16 0,-32 249 0,32-239 0,-1 1 0,-11 32 0,9-32 0,0 0 0,-3 25 0,4-12-1365,1-23-5461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7.232"/>
    </inkml:context>
    <inkml:brush xml:id="br0">
      <inkml:brushProperty name="width" value="0.025" units="cm"/>
      <inkml:brushProperty name="height" value="0.025" units="cm"/>
      <inkml:brushProperty name="color" value="#E71224"/>
    </inkml:brush>
  </inkml:definitions>
  <inkml:trace contextRef="#ctx0" brushRef="#br0">0 198 24575,'18'-17'0,"4"1"0,0 1 0,1 1 0,0 1 0,2 1 0,37-14 0,132-31 0,-159 48-227,0 2-1,1 2 1,-1 1-1,1 1 1,52 4-1,-84 0-6598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36.736"/>
    </inkml:context>
    <inkml:brush xml:id="br0">
      <inkml:brushProperty name="width" value="0.025" units="cm"/>
      <inkml:brushProperty name="height" value="0.025" units="cm"/>
      <inkml:brushProperty name="color" value="#E71224"/>
    </inkml:brush>
  </inkml:definitions>
  <inkml:trace contextRef="#ctx0" brushRef="#br0">1 0 24575,'17'0'0,"77"0"0,1 5 0,96 17 0,-186-22 0,42 8 0,76 24 0,-107-27 0,-2 1 0,1 0 0,-1 1 0,0 1 0,0 1 0,-1 0 0,0 0 0,22 22 0,-20-14 0,-1 0 0,0 1 0,-1 1 0,-1 0 0,-1 0 0,0 1 0,-2 1 0,0 0 0,-2 0 0,0 0 0,-1 1 0,4 35 0,-4-19 0,-3 1 0,0-1 0,-3 1 0,-1 0 0,-2 0 0,-2-1 0,-1 0 0,-17 56 0,20-88 0,1 1 0,-1-1 0,0 1 0,-1-1 0,0 0 0,0 0 0,0-1 0,0 1 0,-1-1 0,0 0 0,0 0 0,-1 0 0,1-1 0,-1 0 0,0 0 0,0 0 0,0-1 0,-8 3 0,-11 3 0,1-1 0,-2-1 0,-41 6 0,26-5 0,9-2 51,-6 0-405,-1 3 0,2 0 0,-73 31 0,102-36-6472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8.050"/>
    </inkml:context>
    <inkml:brush xml:id="br0">
      <inkml:brushProperty name="width" value="0.025" units="cm"/>
      <inkml:brushProperty name="height" value="0.025" units="cm"/>
      <inkml:brushProperty name="color" value="#E71224"/>
    </inkml:brush>
  </inkml:definitions>
  <inkml:trace contextRef="#ctx0" brushRef="#br0">1 528 24575,'0'-4'0,"1"-1"0,-1 1 0,1-1 0,0 1 0,1-1 0,-1 1 0,1 0 0,0 0 0,0 0 0,0 0 0,1 0 0,0 0 0,-1 0 0,1 1 0,0 0 0,7-7 0,6-3 0,0 1 0,26-16 0,-33 23 0,54-31 0,120-52 0,79-7 0,62-4 0,-227 72 0,-42 7 247,-41 15-478,0-1 1,0 2 0,1 0 0,-1 0-1,1 2 1,15-2 0,-25 4-6596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8.578"/>
    </inkml:context>
    <inkml:brush xml:id="br0">
      <inkml:brushProperty name="width" value="0.025" units="cm"/>
      <inkml:brushProperty name="height" value="0.025" units="cm"/>
      <inkml:brushProperty name="color" value="#E71224"/>
    </inkml:brush>
  </inkml:definitions>
  <inkml:trace contextRef="#ctx0" brushRef="#br0">239 0 24575,'9'27'0,"32"69"0,-11-26 0,33 115 0,-60-173 0,-1 1 0,0-1 0,-1 1 0,0-1 0,-1 1 0,0 0 0,-1-1 0,-1 1 0,0-1 0,0 1 0,-7 16 0,2-10 0,-1-1 0,-1 0 0,-1-1 0,0 0 0,-1 0 0,-20 22 0,7-10 0,-52 47 0,68-69 0,0 0 0,-1-1 0,1 0 0,-1-1 0,-1 1 0,1-2 0,-1 1 0,0-1 0,0-1 0,0 0 0,-16 3 0,24-6 0,-1 1 0,1-1 0,0 0 0,-1 0 0,1 0 0,-1 0 0,1 0 0,-1-1 0,1 1 0,-1-1 0,1 0 0,-1 0 0,1 1 0,0-1 0,0-1 0,-1 1 0,1 0 0,0-1 0,0 1 0,-2-3 0,2 2 0,1 0 0,0 0 0,0 0 0,0-1 0,0 1 0,0 0 0,0 0 0,1-1 0,-1 1 0,1-1 0,0 1 0,-1 0 0,1-1 0,0 1 0,1-1 0,-1 1 0,0-1 0,1 1 0,-1 0 0,2-5 0,10-22 0,0 0 0,2 0 0,1 2 0,1 0 0,25-31 0,-11 16 0,3 1 0,1 1 0,39-34 0,-49 53 0,0 2 0,1 0 0,1 1 0,1 1 0,0 2 0,38-16 0,-40 23-1365,-5 3-5461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9.075"/>
    </inkml:context>
    <inkml:brush xml:id="br0">
      <inkml:brushProperty name="width" value="0.025" units="cm"/>
      <inkml:brushProperty name="height" value="0.025" units="cm"/>
      <inkml:brushProperty name="color" value="#E71224"/>
    </inkml:brush>
  </inkml:definitions>
  <inkml:trace contextRef="#ctx0" brushRef="#br0">0 1 24575,'5'4'0,"0"-1"0,0 1 0,0 1 0,-1-1 0,1 1 0,3 5 0,7 6 0,166 170-1365,-167-171-5461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9.351"/>
    </inkml:context>
    <inkml:brush xml:id="br0">
      <inkml:brushProperty name="width" value="0.025" units="cm"/>
      <inkml:brushProperty name="height" value="0.025" units="cm"/>
      <inkml:brushProperty name="color" value="#E71224"/>
    </inkml:brush>
  </inkml:definitions>
  <inkml:trace contextRef="#ctx0" brushRef="#br0">516 0 24575,'-2'1'0,"-1"0"0,1 1 0,0-1 0,0 0 0,0 1 0,0-1 0,0 1 0,1 0 0,-1 0 0,0-1 0,1 1 0,-1 0 0,-1 3 0,-2 1 0,-23 32 0,-38 68 0,6-8 0,22-46 0,-1-1 0,-3-2 0,-2-3 0,-87 74 0,112-104-1365,4-2-5461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0.180"/>
    </inkml:context>
    <inkml:brush xml:id="br0">
      <inkml:brushProperty name="width" value="0.025" units="cm"/>
      <inkml:brushProperty name="height" value="0.025" units="cm"/>
      <inkml:brushProperty name="color" value="#E71224"/>
    </inkml:brush>
  </inkml:definitions>
  <inkml:trace contextRef="#ctx0" brushRef="#br0">55 1 24575,'0'0'0,"-4"0"0,-1 0 0,-4 0 0,0 3 0,2 2 0,1-1 0,-1 0 0,0-1-8191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1.326"/>
    </inkml:context>
    <inkml:brush xml:id="br0">
      <inkml:brushProperty name="width" value="0.025" units="cm"/>
      <inkml:brushProperty name="height" value="0.025" units="cm"/>
      <inkml:brushProperty name="color" value="#E71224"/>
    </inkml:brush>
  </inkml:definitions>
  <inkml:trace contextRef="#ctx0" brushRef="#br0">0 287 24575,'18'-9'0,"31"-19"0,2 3 0,0 2 0,58-18 0,-15 6 0,153-55 0,-219 78 160,-21 8-313,0 0 1,1 1-1,-1 1 1,1-1-1,0 1 1,-1 0-1,1 1 1,0 0-1,14-1 1,-16 3-6674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1.695"/>
    </inkml:context>
    <inkml:brush xml:id="br0">
      <inkml:brushProperty name="width" value="0.025" units="cm"/>
      <inkml:brushProperty name="height" value="0.025" units="cm"/>
      <inkml:brushProperty name="color" value="#E71224"/>
    </inkml:brush>
  </inkml:definitions>
  <inkml:trace contextRef="#ctx0" brushRef="#br0">149 1 24575,'-4'17'0,"-1"-2"0,1 1 0,0 0 0,1 0 0,-1 25 0,-3 20 0,-74 372 0,74-405-682,-17 45-1,18-58-6143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2.852"/>
    </inkml:context>
    <inkml:brush xml:id="br0">
      <inkml:brushProperty name="width" value="0.025" units="cm"/>
      <inkml:brushProperty name="height" value="0.025" units="cm"/>
      <inkml:brushProperty name="color" value="#E71224"/>
    </inkml:brush>
  </inkml:definitions>
  <inkml:trace contextRef="#ctx0" brushRef="#br0">187 1 24575,'-4'18'0,"-2"-3"0,2 1 0,0 0 0,1 0 0,-2 26 0,-1 3 0,-34 170 0,27-162 0,-3-1 0,-21 52 0,8-50-77,20-39-1211,-2 3-5538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3.164"/>
    </inkml:context>
    <inkml:brush xml:id="br0">
      <inkml:brushProperty name="width" value="0.025" units="cm"/>
      <inkml:brushProperty name="height" value="0.025" units="cm"/>
      <inkml:brushProperty name="color" value="#E71224"/>
    </inkml:brush>
  </inkml:definitions>
  <inkml:trace contextRef="#ctx0" brushRef="#br0">1 287 24575,'41'-21'0,"98"-44"0,379-87 0,-460 136 215,-20 5-1005,61-8 0,-82 17-6036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3.700"/>
    </inkml:context>
    <inkml:brush xml:id="br0">
      <inkml:brushProperty name="width" value="0.025" units="cm"/>
      <inkml:brushProperty name="height" value="0.025" units="cm"/>
      <inkml:brushProperty name="color" value="#E71224"/>
    </inkml:brush>
  </inkml:definitions>
  <inkml:trace contextRef="#ctx0" brushRef="#br0">0 267 24575,'0'-2'0,"1"0"0,-1 0 0,1-1 0,-1 1 0,1 0 0,0 1 0,0-1 0,0 0 0,0 0 0,0 0 0,0 0 0,0 1 0,1-1 0,-1 1 0,1-1 0,2-1 0,30-23 0,-25 20 0,47-33 0,3 2 0,1 2 0,88-35 0,-138 66 0,-1 0 0,1 1 0,0 0 0,1 1 0,-1 0 0,0 1 0,1 0 0,-1 1 0,14 1 0,-23-1 0,1 1 0,0-1 0,-1 1 0,1 0 0,-1 0 0,1 0 0,-1 0 0,1 0 0,-1 0 0,1 1 0,-1-1 0,0 0 0,0 1 0,0-1 0,0 0 0,0 1 0,0 0 0,0-1 0,0 1 0,-1-1 0,1 1 0,0 0 0,-1 0 0,0-1 0,1 1 0,-1 0 0,0 0 0,0 0 0,0 3 0,0 5 0,0 0 0,-1 0 0,0 0 0,-2 11 0,-6 13 0,-2-1 0,0 1 0,-2-2 0,-26 46 0,-83 115 0,9-57 0,21-28 0,89-104 0,0-1 0,1 0 0,-1 1 0,1-1 0,0 0 0,-1 1 0,2-1 0,-1 1 0,0 0 0,1 0 0,-1 0 0,0 7 0,2-11 0,0 1 0,0-1 0,0 0 0,0 0 0,0 1 0,1-1 0,-1 0 0,0 0 0,0 1 0,0-1 0,1 0 0,-1 0 0,0 1 0,0-1 0,1 0 0,-1 0 0,0 0 0,0 0 0,1 1 0,-1-1 0,0 0 0,0 0 0,1 0 0,-1 0 0,0 0 0,1 0 0,-1 0 0,0 0 0,1 0 0,-1 0 0,0 0 0,1 0 0,-1 0 0,0 0 0,0 0 0,1 0 0,-1 0 0,0 0 0,1-1 0,-1 1 0,0 0 0,0 0 0,1 0 0,16-7 0,-15 5 0,178-100 0,-38 18 0,-112 68 0,29-14 0,102-72 0,-144 86-1365,-9 10-5461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37.825"/>
    </inkml:context>
    <inkml:brush xml:id="br0">
      <inkml:brushProperty name="width" value="0.025" units="cm"/>
      <inkml:brushProperty name="height" value="0.025" units="cm"/>
      <inkml:brushProperty name="color" value="#E71224"/>
    </inkml:brush>
  </inkml:definitions>
  <inkml:trace contextRef="#ctx0" brushRef="#br0">327 1 24575,'-1'18'0,"-3"3"0,-12 32 0,2-8 0,-149 543 0,135-491 0,-56 240 0,77-294 0,2 0 0,2 0 0,1 1 0,3-1 0,11 85 0,-7-101 0,2-1 0,0 0 0,2-1 0,0 0 0,2 0 0,1-1 0,1-1 0,29 42 0,-6-10 0,-29-42 0,0 0 0,1-1 0,1 0 0,0 0 0,1-1 0,0-1 0,0 1 0,13 8 0,-1-9-1365,-12-7-5461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4.363"/>
    </inkml:context>
    <inkml:brush xml:id="br0">
      <inkml:brushProperty name="width" value="0.025" units="cm"/>
      <inkml:brushProperty name="height" value="0.025" units="cm"/>
      <inkml:brushProperty name="color" value="#E71224"/>
    </inkml:brush>
  </inkml:definitions>
  <inkml:trace contextRef="#ctx0" brushRef="#br0">0 1 24575,'2'0'0,"-1"0"0,1 1 0,-1-1 0,1 1 0,-1-1 0,1 1 0,-1 0 0,1 0 0,-1-1 0,0 1 0,1 0 0,-1 0 0,0 0 0,2 2 0,17 21 0,-11-14 0,202 231 0,-201-231-195,-1 0 0,-1 0 0,0 1 0,0 0 0,-1 1 0,7 15 0,-10-17-6631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4.673"/>
    </inkml:context>
    <inkml:brush xml:id="br0">
      <inkml:brushProperty name="width" value="0.025" units="cm"/>
      <inkml:brushProperty name="height" value="0.025" units="cm"/>
      <inkml:brushProperty name="color" value="#E71224"/>
    </inkml:brush>
  </inkml:definitions>
  <inkml:trace contextRef="#ctx0" brushRef="#br0">591 0 24575,'-1'2'0,"0"-1"0,-1 1 0,1-1 0,0 1 0,0-1 0,0 1 0,0 0 0,0 0 0,1-1 0,-1 1 0,0 0 0,1 0 0,-1 3 0,-6 21 0,-1 1 0,-1-2 0,-1 0 0,-18 34 0,-9 0 0,-78 98 0,-61 41 0,30-34 0,138-156-341,2 1 0,-1 0-1,-5 12 1,3-2-6485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5.446"/>
    </inkml:context>
    <inkml:brush xml:id="br0">
      <inkml:brushProperty name="width" value="0.025" units="cm"/>
      <inkml:brushProperty name="height" value="0.025" units="cm"/>
      <inkml:brushProperty name="color" value="#E71224"/>
    </inkml:brush>
  </inkml:definitions>
  <inkml:trace contextRef="#ctx0" brushRef="#br0">1 260 24575,'18'-21'0,"0"9"0,2-1 0,32-13 0,16-11 0,-34 16 0,137-96 0,-149 105 0,-22 12 0,0 0 0,0 0 0,0 0 0,0 0 0,0 0 0,0 0 0,1 0 0,-1 0 0,0 0 0,0 0 0,0 0 0,0 0 0,0 0 0,0 0 0,0 0 0,1 0 0,-1 0 0,0 0 0,0 0 0,0 0 0,0 0 0,0 0 0,0 0 0,0 0 0,0 0 0,0 0 0,1 0 0,-1 1 0,0-1 0,0 0 0,0 0 0,0 0 0,0 0 0,0 0 0,0 0 0,0 0 0,0 0 0,0 1 0,0-1 0,0 0 0,0 0 0,0 0 0,0 0 0,0 0 0,0 0 0,0 1 0,0-1 0,0 0 0,0 0 0,-6 13 0,-15 12 0,17-22 0,1 0 0,0 0 0,0 1 0,0-1 0,0 1 0,1 0 0,0 0 0,-4 8 0,-3 14 0,-8 24 0,1 2 0,-8 55 0,18-70 106,-1 6-841,-4 77-1,11-106-6090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6.676"/>
    </inkml:context>
    <inkml:brush xml:id="br0">
      <inkml:brushProperty name="width" value="0.025" units="cm"/>
      <inkml:brushProperty name="height" value="0.025" units="cm"/>
      <inkml:brushProperty name="color" value="#E71224"/>
    </inkml:brush>
  </inkml:definitions>
  <inkml:trace contextRef="#ctx0" brushRef="#br0">0 68 24575,'4'-26'0,"-2"23"0,-1 1 0,1-1 0,0 0 0,0 1 0,1-1 0,-1 1 0,0-1 0,1 1 0,-1 0 0,1 0 0,0 0 0,0 0 0,0 1 0,0-1 0,0 1 0,5-2 0,-3 2 0,0 0 0,0 0 0,0 1 0,0 0 0,0 0 0,0 0 0,1 0 0,-1 1 0,10 2 0,-5 0 0,-1 0 0,1 1 0,0 0 0,-1 1 0,0 0 0,0 0 0,0 1 0,-1 0 0,0 0 0,8 9 0,-9-8 0,-1 1 0,0-1 0,-1 1 0,0 0 0,0 0 0,-1 1 0,0-1 0,0 1 0,-1 0 0,4 16 0,-5-13 0,0 1 0,-1 0 0,-1 0 0,0 0 0,-1 0 0,-4 26 0,-4-5 0,-1 1 0,-2-2 0,-1 1 0,-30 53 0,31-65 0,-1-1 0,0 0 0,-2-1 0,0-1 0,-34 33 0,47-51 0,1 0 0,-1 1 0,1-1 0,-1 0 0,0 0 0,1 0 0,-1 0 0,0 0 0,0 0 0,0-1 0,1 1 0,-1-1 0,0 1 0,0-1 0,0 0 0,-3 1 0,5-1 0,0 0 0,-1-1 0,1 1 0,0 0 0,0 0 0,-1 0 0,1 0 0,0 0 0,-1 0 0,1-1 0,0 1 0,0 0 0,-1 0 0,1-1 0,0 1 0,0 0 0,-1 0 0,1-1 0,0 1 0,0 0 0,0 0 0,0-1 0,-1 1 0,1 0 0,0-1 0,0 1 0,0 0 0,0-1 0,0 1 0,0 0 0,0-1 0,0-1 0,0 0 0,1 0 0,-1 1 0,0-1 0,1 0 0,0 0 0,-1 1 0,1-1 0,0 0 0,1-1 0,13-21 0,1 1 0,2 1 0,0 1 0,1 0 0,1 1 0,1 2 0,0 0 0,30-19 0,-33 26-455,1 0 0,34-14 0,-39 20-6371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8.792"/>
    </inkml:context>
    <inkml:brush xml:id="br0">
      <inkml:brushProperty name="width" value="0.025" units="cm"/>
      <inkml:brushProperty name="height" value="0.025" units="cm"/>
      <inkml:brushProperty name="color" value="#E71224"/>
    </inkml:brush>
  </inkml:definitions>
  <inkml:trace contextRef="#ctx0" brushRef="#br0">1 105 24575,'2'-1'0,"1"0"0,-1 0 0,0 0 0,1-1 0,-1 1 0,0-1 0,0 0 0,0 1 0,0-1 0,2-3 0,9-6 0,7 0 0,0 2 0,1 0 0,0 1 0,0 1 0,44-9 0,-36 10 0,-20 3 0,1 1 0,-1 1 0,1 0 0,-1 0 0,1 1 0,0 0 0,0 0 0,-1 1 0,1 1 0,12 2 0,-18-2 0,1 0 0,-1 0 0,1 0 0,-1 0 0,0 1 0,0-1 0,0 1 0,0 0 0,-1 0 0,1 1 0,-1-1 0,1 1 0,-1 0 0,-1 0 0,1 0 0,0 0 0,-1 0 0,0 0 0,0 1 0,0-1 0,0 1 0,1 7 0,-1 2 0,1 0 0,-2 0 0,0 0 0,0 1 0,-1-1 0,-1 0 0,-1 1 0,-5 24 0,-6 8 0,-23 56 0,16-50 0,17-45 0,1-1 0,0 1 0,0-1 0,1 1 0,0-1 0,0 1 0,1 0 0,0 0 0,0-1 0,2 12 0,-1-17 0,0 0 0,0-1 0,0 1 0,0-1 0,0 1 0,0-1 0,1 1 0,-1-1 0,0 0 0,1 1 0,-1-1 0,1 0 0,0 0 0,-1 0 0,1 0 0,0 0 0,-1-1 0,1 1 0,4 1 0,38 7 0,-39-8 0,50 5 25,1-2-1,70-5 1,-35-1-1464,-79 2-5387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59.918"/>
    </inkml:context>
    <inkml:brush xml:id="br0">
      <inkml:brushProperty name="width" value="0.025" units="cm"/>
      <inkml:brushProperty name="height" value="0.025" units="cm"/>
      <inkml:brushProperty name="color" value="#E71224"/>
    </inkml:brush>
  </inkml:definitions>
  <inkml:trace contextRef="#ctx0" brushRef="#br0">373 150 24575,'-1'0'0,"0"0"0,0 1 0,0-1 0,0 1 0,0-1 0,0 0 0,0 1 0,1 0 0,-1-1 0,0 1 0,0-1 0,1 1 0,-1 0 0,0-1 0,1 1 0,-1 0 0,1 0 0,-1 0 0,1 0 0,-1-1 0,0 3 0,-9 22 0,8-18 0,-85 186 0,34-89 0,53-104 0,-1 1 0,1 0 0,0-1 0,0 1 0,0-1 0,0 1 0,-1-1 0,1 1 0,0-1 0,0 1 0,-1-1 0,1 1 0,0-1 0,-1 0 0,1 1 0,-1-1 0,1 1 0,0-1 0,-1 0 0,1 1 0,-1-1 0,1 0 0,-1 0 0,1 1 0,-1-1 0,1 0 0,-1 0 0,1 0 0,-1 0 0,0 0 0,1 0 0,-1 0 0,1 1 0,-1-2 0,1 1 0,-2 0 0,1-1 0,0 0 0,0 0 0,-1 0 0,1 0 0,0-1 0,0 1 0,1 0 0,-1-1 0,0 1 0,0-1 0,1 1 0,-2-3 0,-12-48 0,12 37 0,0-1 0,1 1 0,1-1 0,1 0 0,0 1 0,0-1 0,2 1 0,0-1 0,1 1 0,0 0 0,1 0 0,1 1 0,0-1 0,1 1 0,1 1 0,0-1 0,0 1 0,2 1 0,0-1 0,0 2 0,1-1 0,0 1 0,1 1 0,0 0 0,1 1 0,0 0 0,0 1 0,17-7 0,-10 6 0,1 0 0,1 2 0,39-10 0,-52 16 0,0 0 0,-1 0 0,1 1 0,0 0 0,0 0 0,0 1 0,0 0 0,0 1 0,-1 0 0,1 0 0,-1 1 0,14 6 0,-13-5 0,1 1 0,-2 0 0,1 1 0,0-1 0,-1 2 0,0-1 0,0 1 0,7 9 0,-13-13 0,1 1 0,-1-1 0,0 0 0,0 1 0,-1 0 0,1-1 0,-1 1 0,1 0 0,-1 0 0,0 0 0,-1 0 0,1 0 0,-1 0 0,1 0 0,-1 0 0,-1 0 0,1 0 0,0 0 0,-1 0 0,0 0 0,0-1 0,0 1 0,0 0 0,-3 4 0,-2 4 0,-1 1 0,0-1 0,-1 0 0,-1-1 0,1 0 0,-21 19 0,-2-2 0,-37 26 0,32-29 0,-1-1 0,-1-2 0,-2-1 0,0-2 0,-1-2 0,0-1 0,-1-3 0,-54 11 0,57-16 240,22-4-775,-1 0 0,-30 2 0,43-6-6291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00.518"/>
    </inkml:context>
    <inkml:brush xml:id="br0">
      <inkml:brushProperty name="width" value="0.025" units="cm"/>
      <inkml:brushProperty name="height" value="0.025" units="cm"/>
      <inkml:brushProperty name="color" value="#E71224"/>
    </inkml:brush>
  </inkml:definitions>
  <inkml:trace contextRef="#ctx0" brushRef="#br0">0 177 24575,'2'0'0,"1"0"0,-1 0 0,0 0 0,1 1 0,-1-1 0,0 1 0,1-1 0,-1 1 0,0 0 0,0 0 0,0 0 0,4 2 0,13 5 0,-4-6 0,0-2 0,0 0 0,-1 0 0,1-1 0,25-6 0,-6 2 0,238-34 0,326-35 0,-384 61 0,187-17 0,-261 5 0,-139 24-62,-1 1 0,1 0 0,0 0 0,-1 0 0,1 0 0,0 0 0,-1 0 0,1 0 0,-1 0 0,1 0 0,0 0 0,-1 0-1,1 1 1,0-1 0,-1 0 0,1 0 0,-1 1 0,1-1 0,-1 0 0,1 1 0,0 0 0,2 4-6764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01.331"/>
    </inkml:context>
    <inkml:brush xml:id="br0">
      <inkml:brushProperty name="width" value="0.025" units="cm"/>
      <inkml:brushProperty name="height" value="0.025" units="cm"/>
      <inkml:brushProperty name="color" value="#E71224"/>
    </inkml:brush>
  </inkml:definitions>
  <inkml:trace contextRef="#ctx0" brushRef="#br0">246 1 24575,'0'18'0,"1"16"0,8 43 0,-5-52 0,-1 0 0,-1 0 0,-1 0 0,-3 31 0,-35 148 0,36-196 0,0 0 0,0 1 0,1-1 0,1 15 0,0-15 0,-1 1 0,0-1 0,0 0 0,-3 14 0,1-19 0,1 0 0,-1 0 0,1 0 0,-1 0 0,0 0 0,0 0 0,0-1 0,-1 1 0,1-1 0,-1 0 0,1 1 0,-1-1 0,0 0 0,0 0 0,-4 2 0,-51 22 0,52-24 0,1 0 0,-1 0 0,1-1 0,-1 1 0,1-1 0,-1-1 0,0 1 0,1-1 0,-8 0 0,10-1 0,0 1 0,0 0 0,0-1 0,0 0 0,0 1 0,0-1 0,0 0 0,0-1 0,0 1 0,1 0 0,-1-1 0,1 0 0,-1 1 0,1-1 0,0 0 0,-5-4 0,6 4 0,0 0 0,0 1 0,0-1 0,0 0 0,0 0 0,0 0 0,0 1 0,1-1 0,-1 0 0,1 0 0,-1 0 0,1 0 0,0 0 0,0 0 0,0-1 0,0 1 0,0 0 0,0 0 0,0 0 0,1 0 0,-1 0 0,1 0 0,0 0 0,-1 1 0,1-1 0,0 0 0,0 0 0,0 0 0,0 1 0,1-1 0,-1 0 0,0 1 0,3-3 0,5-4 0,0-1 0,1 2 0,0-1 0,16-8 0,-9 5 0,-12 7-136,1 0-1,-1 1 1,1 0-1,-1 0 1,1 1-1,0-1 1,0 1-1,0 0 0,9-1 1,-6 2-6690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02.163"/>
    </inkml:context>
    <inkml:brush xml:id="br0">
      <inkml:brushProperty name="width" value="0.025" units="cm"/>
      <inkml:brushProperty name="height" value="0.025" units="cm"/>
      <inkml:brushProperty name="color" value="#E71224"/>
    </inkml:brush>
  </inkml:definitions>
  <inkml:trace contextRef="#ctx0" brushRef="#br0">0 112 24575,'2'-2'0,"0"-1"0,0 1 0,-1 0 0,2 0 0,-1-1 0,0 2 0,4-4 0,1-1 0,7-7 0,0 0 0,1 1 0,17-11 0,-27 19 0,0 1 0,0 1 0,0-1 0,0 1 0,1 0 0,-1 0 0,1 0 0,-1 1 0,1 0 0,-1 0 0,1 0 0,0 1 0,0-1 0,10 2 0,-15 0 0,1-1 0,-1 0 0,0 0 0,0 0 0,0 1 0,0-1 0,1 1 0,-1-1 0,0 1 0,0-1 0,0 1 0,0 0 0,0-1 0,0 1 0,0 0 0,-1 0 0,1 0 0,0 0 0,0 0 0,0 0 0,-1 0 0,1 0 0,-1 0 0,1 1 0,0 0 0,-1 0 0,0 0 0,0 0 0,0 0 0,0 0 0,0 0 0,0 0 0,-1 0 0,1 0 0,-1 0 0,1 0 0,-1 0 0,-1 3 0,-4 6 0,0-1 0,-1 1 0,-13 16 0,16-23 0,-53 54 0,57-58 0,0 1 0,0-1 0,0 0 0,-1 0 0,1 0 0,0 0 0,0 0 0,0 0 0,0 0 0,0 1 0,0-1 0,0 0 0,0 0 0,0 0 0,0 0 0,0 0 0,0 1 0,0-1 0,0 0 0,0 0 0,0 0 0,0 0 0,0 0 0,0 1 0,0-1 0,0 0 0,0 0 0,0 0 0,0 0 0,0 0 0,0 1 0,0-1 0,0 0 0,0 0 0,0 0 0,0 0 0,1 0 0,-1 0 0,0 1 0,0-1 0,0 0 0,0 0 0,0 0 0,0 0 0,0 0 0,1 0 0,-1 0 0,0 0 0,12 3 0,13-4 0,83-20 306,-82 14-640,0 1 0,0 1 0,1 2-1,33 0 1,-53 3-6492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02.768"/>
    </inkml:context>
    <inkml:brush xml:id="br0">
      <inkml:brushProperty name="width" value="0.025" units="cm"/>
      <inkml:brushProperty name="height" value="0.025" units="cm"/>
      <inkml:brushProperty name="color" value="#E71224"/>
    </inkml:brush>
  </inkml:definitions>
  <inkml:trace contextRef="#ctx0" brushRef="#br0">2 243 24575,'0'0'0,"-1"0"0,1-1 0,0 1 0,0 0 0,0-1 0,0 1 0,0 0 0,-1-1 0,1 1 0,0 0 0,0-1 0,0 1 0,0 0 0,0-1 0,0 1 0,0-1 0,0 1 0,0 0 0,1-1 0,-1 1 0,0 0 0,0-1 0,0 1 0,0 0 0,0-1 0,1 1 0,-1 0 0,0-1 0,0 1 0,0 0 0,1 0 0,-1-1 0,0 1 0,1 0 0,-1 0 0,0-1 0,0 1 0,1 0 0,-1 0 0,1 0 0,12-11 0,-13 10 0,19-10 0,-1 1 0,2 0 0,-1 1 0,1 1 0,29-7 0,20-9 0,229-89 0,-287 109-227,0 0-1,1 1 1,0 0-1,-1 1 1,14 0-1,-11 1-6598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38.741"/>
    </inkml:context>
    <inkml:brush xml:id="br0">
      <inkml:brushProperty name="width" value="0.025" units="cm"/>
      <inkml:brushProperty name="height" value="0.025" units="cm"/>
      <inkml:brushProperty name="color" value="#E71224"/>
    </inkml:brush>
  </inkml:definitions>
  <inkml:trace contextRef="#ctx0" brushRef="#br0">1 222 24575,'3'0'0,"0"0"0,0 0 0,-1 0 0,1 0 0,0 1 0,0-1 0,0 1 0,0 0 0,-1-1 0,1 1 0,0 1 0,-1-1 0,1 0 0,0 1 0,-1-1 0,0 1 0,1 0 0,-1 0 0,0 0 0,0 0 0,0 0 0,0 0 0,0 0 0,-1 1 0,1-1 0,-1 1 0,0-1 0,1 1 0,0 4 0,6 14 0,-1 1 0,-1 0 0,0 0 0,-2 0 0,1 25 0,-1 114 0,-5-102 0,1-59 0,0 0 0,0 0 0,0 0 0,0 0 0,0 0 0,0 1 0,0-1 0,0 0 0,0 0 0,0 0 0,-1 0 0,1 1 0,0-1 0,0 0 0,0 0 0,1 0 0,-1 0 0,0 0 0,0 1 0,0-1 0,0 0 0,0 0 0,0 0 0,0 0 0,0 0 0,0 1 0,0-1 0,0 0 0,0 0 0,0 0 0,1 0 0,-1 0 0,0 0 0,0 0 0,0 0 0,0 1 0,0-1 0,0 0 0,1 0 0,-1 0 0,0 0 0,0 0 0,0 0 0,0 0 0,0 0 0,1 0 0,-1 0 0,0 0 0,0 0 0,0 0 0,0 0 0,0 0 0,1 0 0,7-8 0,10-19 0,-17 25 0,102-174 0,-36 58 0,113-150 0,-174 259 0,-4 5 0,1 1 0,-1 0 0,1-1 0,-1 1 0,1 0 0,0 0 0,0 1 0,0-1 0,0 1 0,1-1 0,-1 1 0,1 0 0,-1 0 0,5-1 0,-8 3 0,1 0 0,-1 0 0,0 0 0,1 0 0,-1 0 0,0 0 0,0 0 0,1 0 0,-1 0 0,0 1 0,0-1 0,1 0 0,-1 0 0,0 0 0,0 0 0,1 1 0,-1-1 0,0 0 0,0 0 0,0 0 0,1 1 0,-1-1 0,0 0 0,0 0 0,0 0 0,0 1 0,0-1 0,0 0 0,1 0 0,-1 1 0,0-1 0,0 0 0,0 1 0,0-1 0,0 0 0,0 0 0,0 1 0,0-1 0,0 0 0,0 0 0,0 1 0,0-1 0,0 0 0,-1 1 0,1-1 0,0 0 0,0 0 0,0 1 0,0-1 0,0 0 0,0 0 0,-1 0 0,1 1 0,0-1 0,0 0 0,-1 1 0,-9 17 0,10-16 0,-33 48 0,17-26 0,-24 50 0,-18 75 0,53-131 0,0 0 0,1 0 0,1 1 0,0-1 0,2 1 0,1 28 0,0-39 13,2 0 1,-1 0-1,1 0 0,0 0 0,1 0 0,-1-1 0,2 1 0,-1-1 0,1 1 1,0-1-1,1-1 0,5 8 0,-2-5 8,0-1 1,0 0-1,1 0 0,0-1 1,1 0-1,-1-1 0,21 10 1,-10-7-212,0-1 0,1-2 1,0 0-1,0 0 0,0-2 1,1-1-1,0-1 1,36-1-1,-43-1-6636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03.025"/>
    </inkml:context>
    <inkml:brush xml:id="br0">
      <inkml:brushProperty name="width" value="0.025" units="cm"/>
      <inkml:brushProperty name="height" value="0.025" units="cm"/>
      <inkml:brushProperty name="color" value="#E71224"/>
    </inkml:brush>
  </inkml:definitions>
  <inkml:trace contextRef="#ctx0" brushRef="#br0">1 1 24575,'0'2'0,"0"1"0,0 0 0,0 0 0,1 0 0,-1 0 0,1 0 0,1 3 0,2 4 0,0 1 0,-1-1 0,0 1 0,-1 0 0,0 0 0,0 12 0,-2 68 0,-2-41 0,3-43-195,-1 0 0,-1 0 0,0 0 0,0 0 0,0 0 0,-5 13 0,2-10-6631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05.227"/>
    </inkml:context>
    <inkml:brush xml:id="br0">
      <inkml:brushProperty name="width" value="0.025" units="cm"/>
      <inkml:brushProperty name="height" value="0.025" units="cm"/>
      <inkml:brushProperty name="color" value="#E71224"/>
    </inkml:brush>
  </inkml:definitions>
  <inkml:trace contextRef="#ctx0" brushRef="#br0">1 1 24575,'0'26'0,"1"-12"0,1 0 0,1 0 0,1-1 0,0 1 0,0-1 0,13 24 0,-3-3 0,8 17 0,2 0 0,56 87 0,-1-3 0,-74-122 286,-5-11-436,1 0 0,-1 0 0,1 0 0,-1-1 0,1 1 0,0 0-1,0 0 1,0-1 0,0 1 0,2 2 0,1-1-6676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05.894"/>
    </inkml:context>
    <inkml:brush xml:id="br0">
      <inkml:brushProperty name="width" value="0.025" units="cm"/>
      <inkml:brushProperty name="height" value="0.025" units="cm"/>
      <inkml:brushProperty name="color" value="#E71224"/>
    </inkml:brush>
  </inkml:definitions>
  <inkml:trace contextRef="#ctx0" brushRef="#br0">485 0 24575,'0'27'0,"-1"3"0,-1 0 0,-2 0 0,-10 39 0,-31 86 0,34-118 0,-12 27 0,-54 112 0,-50 52 0,62-114 0,24-47 0,22-39 0,-27 59 0,44-83-195,0 1 0,1-1 0,-1 1 0,1-1 0,0 1 0,0 4 0,1-3-6631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06.791"/>
    </inkml:context>
    <inkml:brush xml:id="br0">
      <inkml:brushProperty name="width" value="0.025" units="cm"/>
      <inkml:brushProperty name="height" value="0.025" units="cm"/>
      <inkml:brushProperty name="color" value="#E71224"/>
    </inkml:brush>
  </inkml:definitions>
  <inkml:trace contextRef="#ctx0" brushRef="#br0">0 1 24575,'2'14'0,"1"0"0,0 0 0,0 0 0,2 0 0,0 0 0,0-1 0,11 18 0,-7-12 0,9 15 0,1 0 0,1-1 0,34 41 0,84 82 0,36 46 0,-161-184-455,-1 0 0,12 25 0,-21-38-6371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2.350"/>
    </inkml:context>
    <inkml:brush xml:id="br0">
      <inkml:brushProperty name="width" value="0.025" units="cm"/>
      <inkml:brushProperty name="height" value="0.025" units="cm"/>
      <inkml:brushProperty name="color" value="#E71224"/>
    </inkml:brush>
  </inkml:definitions>
  <inkml:trace contextRef="#ctx0" brushRef="#br0">0 1 24575,'1'2'0,"-1"0"0,1 1 0,0-1 0,0 0 0,0 0 0,0 0 0,0 0 0,0 0 0,2 3 0,4 6 0,40 83 0,66 124 0,-82-165 0,2-2 0,42 50 0,-31-48 0,145 190 0,-102-123 0,-35-49 0,-45-61-1365,-3 0-5461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2.730"/>
    </inkml:context>
    <inkml:brush xml:id="br0">
      <inkml:brushProperty name="width" value="0.025" units="cm"/>
      <inkml:brushProperty name="height" value="0.025" units="cm"/>
      <inkml:brushProperty name="color" value="#E71224"/>
    </inkml:brush>
  </inkml:definitions>
  <inkml:trace contextRef="#ctx0" brushRef="#br0">829 0 24575,'-32'36'0,"1"2"0,-37 60 0,31-44 0,-359 573 0,167-297 0,198-299-1365,26-25-5461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3.706"/>
    </inkml:context>
    <inkml:brush xml:id="br0">
      <inkml:brushProperty name="width" value="0.025" units="cm"/>
      <inkml:brushProperty name="height" value="0.025" units="cm"/>
      <inkml:brushProperty name="color" value="#E71224"/>
    </inkml:brush>
  </inkml:definitions>
  <inkml:trace contextRef="#ctx0" brushRef="#br0">309 1 24575,'-1'0'0,"0"0"0,1 0 0,-1 0 0,0 0 0,0 0 0,0 0 0,0 0 0,0 1 0,0-1 0,1 0 0,-1 1 0,0-1 0,0 1 0,1-1 0,-2 1 0,-9 13 0,0 0 0,0 1 0,2 0 0,0 0 0,0 1 0,-6 18 0,-6 11 0,-129 214 0,133-233 0,11-18 0,0-1 0,1 1 0,1 0 0,-6 13 0,11-63 0,2 11 0,2 0 0,0 1 0,3-1 0,0 2 0,2-1 0,1 1 0,1 1 0,30-52 0,-29 58 0,-10 15 0,1 0 0,0 0 0,0 1 0,1-1 0,0 1 0,7-6 0,-11 10 0,1 1 0,0-1 0,0 1 0,0 0 0,0 0 0,1 0 0,-1 0 0,0 0 0,0 1 0,1-1 0,-1 1 0,0-1 0,1 1 0,-1 0 0,0 0 0,1 0 0,-1 0 0,0 1 0,1-1 0,-1 0 0,0 1 0,0 0 0,1-1 0,-1 1 0,3 2 0,2 1 0,0 1 0,0 0 0,0 0 0,-1 0 0,0 1 0,10 11 0,1 2 0,228 214 0,-234-223-1365,-1-2-5461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4.229"/>
    </inkml:context>
    <inkml:brush xml:id="br0">
      <inkml:brushProperty name="width" value="0.025" units="cm"/>
      <inkml:brushProperty name="height" value="0.025" units="cm"/>
      <inkml:brushProperty name="color" value="#E71224"/>
    </inkml:brush>
  </inkml:definitions>
  <inkml:trace contextRef="#ctx0" brushRef="#br0">1 1 24575,'23'0'0,"-15"0"0,36 2 0,-1 2 0,51 12 0,-50-8 0,0-1 0,54 0 0,-70-8 206,-20 0-431,1 1 1,0 0 0,-1 0-1,1 0 1,0 1-1,11 3 1,-8 1-6602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4.600"/>
    </inkml:context>
    <inkml:brush xml:id="br0">
      <inkml:brushProperty name="width" value="0.025" units="cm"/>
      <inkml:brushProperty name="height" value="0.025" units="cm"/>
      <inkml:brushProperty name="color" value="#E71224"/>
    </inkml:brush>
  </inkml:definitions>
  <inkml:trace contextRef="#ctx0" brushRef="#br0">0 0 24575,'1'1'0,"1"1"0,-1-1 0,0 0 0,0 0 0,1 0 0,-1 0 0,0 0 0,1-1 0,-1 1 0,1 0 0,-1-1 0,1 1 0,-1-1 0,3 1 0,-1 0 0,183 63 0,-72-27 0,-62-22 0,-34-10 0,0 0 0,0 2 0,19 9 0,-32-14-273,0 0 0,0 0 0,0 0 0,11 1 0,-6-1-6553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5.540"/>
    </inkml:context>
    <inkml:brush xml:id="br0">
      <inkml:brushProperty name="width" value="0.025" units="cm"/>
      <inkml:brushProperty name="height" value="0.025" units="cm"/>
      <inkml:brushProperty name="color" value="#E71224"/>
    </inkml:brush>
  </inkml:definitions>
  <inkml:trace contextRef="#ctx0" brushRef="#br0">0 67 24575,'38'-3'0,"-1"0"0,46-12 0,-41 7 0,-23 5 0,50-10 0,1 3 0,88-2 0,-11 14-1365,-140-2-5461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39.224"/>
    </inkml:context>
    <inkml:brush xml:id="br0">
      <inkml:brushProperty name="width" value="0.025" units="cm"/>
      <inkml:brushProperty name="height" value="0.025" units="cm"/>
      <inkml:brushProperty name="color" value="#E71224"/>
    </inkml:brush>
  </inkml:definitions>
  <inkml:trace contextRef="#ctx0" brushRef="#br0">283 1 24575,'-4'30'0,"-63"140"0,12-37 0,26-55 0,-64 126 0,86-190 174,-17 25-1713,21-34-5287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7.203"/>
    </inkml:context>
    <inkml:brush xml:id="br0">
      <inkml:brushProperty name="width" value="0.025" units="cm"/>
      <inkml:brushProperty name="height" value="0.025" units="cm"/>
      <inkml:brushProperty name="color" value="#E71224"/>
    </inkml:brush>
  </inkml:definitions>
  <inkml:trace contextRef="#ctx0" brushRef="#br0">14 0 24575,'2'0'0,"0"1"0,0-1 0,1 0 0,-1 0 0,0 1 0,0 0 0,0-1 0,0 1 0,0 0 0,0 0 0,0 0 0,0 0 0,-1 0 0,3 2 0,1 0 0,36 17 0,58 39 0,-82-46 0,0 0 0,-1 1 0,0 1 0,-1 0 0,19 26 0,14 27 0,-3 2 0,-4 2 0,37 87 0,-67-131 0,0 1 0,-2 0 0,-2 0 0,0 1 0,-2 0 0,-1 0 0,0 50 0,-5-43 0,-3-1 0,0 1 0,-2-1 0,-2-1 0,-2 1 0,-13 33 0,14-44 0,-2 0 0,0-1 0,-2-1 0,0 1 0,-2-2 0,-32 39 0,36-49 0,-1-1 0,0 0 0,0-1 0,-1 0 0,-1-1 0,1-1 0,-2 0 0,1-1 0,-1 0 0,0-1 0,0-1 0,-26 6 0,27-8 0,1-1 0,-1 0 0,1-1 0,-1 0 0,-23-3 0,33 2 0,-1-1 0,1 0 0,0 0 0,0 0 0,0-1 0,0 1 0,0-1 0,1 0 0,-1 0 0,0 0 0,1-1 0,0 1 0,-1-1 0,1 0 0,0 0 0,0 0 0,0 0 0,1 0 0,-1-1 0,1 1 0,0-1 0,-2-4 0,0-2 0,2 1 0,-1 0 0,1 0 0,1-1 0,0 1 0,0-1 0,1 1 0,0-1 0,0 1 0,1-1 0,1 1 0,3-15 0,3-4 0,0 1 0,24-51 0,-20 54 0,1 0 0,2 0 0,0 1 0,1 1 0,1 0 0,1 2 0,1 0 0,39-32 0,-47 45-1365,-1 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7.849"/>
    </inkml:context>
    <inkml:brush xml:id="br0">
      <inkml:brushProperty name="width" value="0.025" units="cm"/>
      <inkml:brushProperty name="height" value="0.025" units="cm"/>
      <inkml:brushProperty name="color" value="#E71224"/>
    </inkml:brush>
  </inkml:definitions>
  <inkml:trace contextRef="#ctx0" brushRef="#br0">1 26 24575,'0'0'0,"16"-13"0,-9 10 0,-1 1 0,1 0 0,-1 0 0,1 1 0,0 0 0,0 0 0,11 0 0,49 5 0,-62-3 0,0 1 0,0-1 0,0 1 0,0 0 0,0 0 0,-1 0 0,1 1 0,-1-1 0,1 1 0,-1 0 0,0 1 0,0-1 0,0 1 0,-1 0 0,1 0 0,-1 0 0,5 7 0,1 5 0,0 0 0,0 0 0,9 30 0,-13-31 0,0 1 0,-1 0 0,-1 0 0,-1 0 0,1 29 0,-10 80 0,2-73 0,4-44 0,0 1 0,1-1 0,0 1 0,0-1 0,1 0 0,4 17 0,-4-23 0,0 1 0,0-1 0,0 1 0,0-1 0,1 0 0,-1 1 0,1-1 0,0 0 0,0 0 0,0 0 0,0 0 0,0 0 0,0-1 0,0 1 0,0 0 0,1-1 0,-1 0 0,1 0 0,-1 0 0,1 0 0,-1 0 0,1 0 0,0 0 0,4 0 0,37 8 0,-28-5 0,-1-1 0,0-1 0,28 2 0,-24-3 0,0 0 0,0 2 0,-1 0 0,1 1 0,21 8 0,-25-8 0,34 7-1365,-27-7-5461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8.696"/>
    </inkml:context>
    <inkml:brush xml:id="br0">
      <inkml:brushProperty name="width" value="0.025" units="cm"/>
      <inkml:brushProperty name="height" value="0.025" units="cm"/>
      <inkml:brushProperty name="color" value="#E71224"/>
    </inkml:brush>
  </inkml:definitions>
  <inkml:trace contextRef="#ctx0" brushRef="#br0">307 1 24575,'0'26'0,"28"109"0,0 2 0,-20-49 0,-3 1 0,-8 107 0,3-195 0,-6 56 0,6-51 0,-2-1 0,1 1 0,0 0 0,-1-1 0,0 1 0,0-1 0,-6 8 0,8-12 0,0 0 0,-1 0 0,1-1 0,-1 1 0,0-1 0,1 1 0,-1 0 0,1-1 0,-1 1 0,0-1 0,0 1 0,1-1 0,-1 1 0,0-1 0,0 0 0,0 1 0,1-1 0,-1 0 0,0 0 0,0 0 0,0 0 0,0 1 0,1-1 0,-1 0 0,0 0 0,0-1 0,0 1 0,0 0 0,0 0 0,1 0 0,-1 0 0,0-1 0,0 1 0,0 0 0,1-1 0,-1 1 0,0-1 0,0 1 0,1-1 0,-1 1 0,0-1 0,1 0 0,-1 1 0,1-1 0,-1 1 0,1-1 0,-1-1 0,-3-3 0,0 0 0,0 0 0,1-1 0,0 1 0,-3-7 0,-10-30 0,2-1 0,2 0 0,2-1 0,2 0 0,2-1 0,1 0 0,3-48 0,2 80 0,1 0 0,1-1 0,0 1 0,1 0 0,0 0 0,1 0 0,0 1 0,1-1 0,1 1 0,0 0 0,1 1 0,0-1 0,0 1 0,1 1 0,1 0 0,0 0 0,0 0 0,13-9 0,-13 11 0,1 1 0,0 0 0,1 0 0,-1 1 0,1 1 0,1 0 0,-1 0 0,1 1 0,-1 1 0,1 0 0,0 0 0,0 1 0,0 1 0,1 0 0,-1 0 0,0 1 0,0 1 0,1 0 0,23 6 0,-24-2 0,0 0 0,0 0 0,0 1 0,-1 0 0,0 1 0,0 1 0,0 0 0,-1 0 0,-1 1 0,1 0 0,-1 1 0,-1 0 0,0 0 0,0 1 0,-1 0 0,9 18 0,-8-15 0,-1 1 0,-1 1 0,0-1 0,-1 1 0,-1 0 0,0 0 0,-2 0 0,1 1 0,-2-1 0,0 1 0,-1-1 0,-4 30 0,0-29 0,-1-1 0,0-1 0,-2 1 0,1-1 0,-2 0 0,0 0 0,-1-1 0,-19 24 0,-2-2 0,-66 59 0,55-59 0,-1-2 0,-56 34 0,74-54 0,-1 0 0,-1-1 0,0-1 0,-1-2 0,-52 13 0,59-19 0,1-1 0,-38 0 0,49-3 0,-1 0 0,0-1 0,1 0 0,-1 0 0,1-1 0,0 0 0,-1-1 0,-14-7 0,5-5-1365,13 8-5461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19.327"/>
    </inkml:context>
    <inkml:brush xml:id="br0">
      <inkml:brushProperty name="width" value="0.025" units="cm"/>
      <inkml:brushProperty name="height" value="0.025" units="cm"/>
      <inkml:brushProperty name="color" value="#E71224"/>
    </inkml:brush>
  </inkml:definitions>
  <inkml:trace contextRef="#ctx0" brushRef="#br0">1 330 24575,'0'-1'0,"1"0"0,-1 0 0,1 0 0,-1-1 0,1 1 0,-1 0 0,1 1 0,0-1 0,-1 0 0,1 0 0,0 0 0,0 0 0,0 0 0,0 1 0,-1-1 0,1 0 0,2 0 0,18-12 0,2 1 0,-1 1 0,2 1 0,47-13 0,105-16 0,-127 30 0,491-78 0,3 22 0,-502 61 0,710-36 0,-490 42-1365,-257-2-5461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0.172"/>
    </inkml:context>
    <inkml:brush xml:id="br0">
      <inkml:brushProperty name="width" value="0.025" units="cm"/>
      <inkml:brushProperty name="height" value="0.025" units="cm"/>
      <inkml:brushProperty name="color" value="#E71224"/>
    </inkml:brush>
  </inkml:definitions>
  <inkml:trace contextRef="#ctx0" brushRef="#br0">1 39 24575,'4'-3'0,"1"-1"0,-1 1 0,1 0 0,0 0 0,0 1 0,0-1 0,1 1 0,-1 0 0,9-1 0,1-1 0,-1 2 0,24-2 0,-24 3 0,0 1 0,0 1 0,0 0 0,0 1 0,-1 0 0,1 1 0,0 1 0,-1 0 0,16 8 0,-21-8 0,-1-1 0,0 2 0,0-1 0,-1 1 0,1 0 0,-1 0 0,0 1 0,0 0 0,-1 0 0,0 0 0,0 0 0,0 1 0,-1 0 0,0 0 0,0 1 0,-1-1 0,4 10 0,-3 1 0,-1-1 0,0 1 0,-1-1 0,0 1 0,-2 0 0,0-1 0,-1 1 0,-1 0 0,-1-1 0,0 1 0,-1-1 0,-7 17 0,5-16 0,-1-1 0,0 1 0,-1-2 0,-2 1 0,1-1 0,-2 0 0,0-1 0,-1-1 0,0 1 0,-1-2 0,-19 16 0,30-27 0,-1 0 0,0 0 0,0 0 0,1 0 0,-1-1 0,-1 1 0,1-1 0,0 1 0,0-1 0,0 0 0,-1-1 0,1 1 0,0 0 0,-1-1 0,1 0 0,-1 0 0,1 0 0,0 0 0,-1 0 0,1-1 0,-1 0 0,1 1 0,0-1 0,-6-3 0,5 2 0,0 0 0,1-1 0,-1 0 0,1 0 0,-1 0 0,1 0 0,0-1 0,0 1 0,0-1 0,0 0 0,1 0 0,0 0 0,-1 0 0,2 0 0,-1-1 0,0 1 0,-1-6 0,1-3 0,-1 1 0,2 0 0,-1 0 0,2-1 0,0 1 0,0-1 0,1 1 0,1 0 0,0 0 0,0-1 0,1 1 0,1 1 0,0-1 0,1 0 0,0 1 0,1 0 0,7-11 0,-3 3 160,-8 14-269,0 1 0,0 0 0,0 0 0,0 1 0,1-1 0,0 0 1,-1 1-1,1 0 0,0-1 0,1 1 0,-1 0 0,0 1 0,8-5 0,-6 5-6717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0.664"/>
    </inkml:context>
    <inkml:brush xml:id="br0">
      <inkml:brushProperty name="width" value="0.025" units="cm"/>
      <inkml:brushProperty name="height" value="0.025" units="cm"/>
      <inkml:brushProperty name="color" value="#E71224"/>
    </inkml:brush>
  </inkml:definitions>
  <inkml:trace contextRef="#ctx0" brushRef="#br0">1 1 24575,'3'1'0,"0"0"0,1 0 0,-1 0 0,0 1 0,0-1 0,0 1 0,-1 0 0,6 4 0,6 3 0,17 12 0,53 44 0,-9-6 0,-31-24 309,-32-24-867,1 0 0,27 16 0,-28-21-6268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0.956"/>
    </inkml:context>
    <inkml:brush xml:id="br0">
      <inkml:brushProperty name="width" value="0.025" units="cm"/>
      <inkml:brushProperty name="height" value="0.025" units="cm"/>
      <inkml:brushProperty name="color" value="#E71224"/>
    </inkml:brush>
  </inkml:definitions>
  <inkml:trace contextRef="#ctx0" brushRef="#br0">233 1 24575,'-1'0'0,"-1"1"0,1-1 0,0 1 0,0 0 0,0 0 0,0-1 0,0 1 0,0 0 0,0 0 0,0 0 0,0 0 0,0 1 0,1-1 0,-1 0 0,0 0 0,1 0 0,-1 0 0,1 1 0,-1-1 0,1 0 0,-1 3 0,-1 3 0,-53 111 0,-30 71 0,81-176-170,-1-1-1,-1 0 0,0 0 1,0 0-1,-1-1 0,-1 0 1,-13 15-1,12-18-6655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1.449"/>
    </inkml:context>
    <inkml:brush xml:id="br0">
      <inkml:brushProperty name="width" value="0.025" units="cm"/>
      <inkml:brushProperty name="height" value="0.025" units="cm"/>
      <inkml:brushProperty name="color" value="#E71224"/>
    </inkml:brush>
  </inkml:definitions>
  <inkml:trace contextRef="#ctx0" brushRef="#br0">1 71 24575,'4'-22'0,"-2"18"0,1-1 0,-1 1 0,1-1 0,0 1 0,1 0 0,-1 1 0,7-6 0,-9 8 0,0 0 0,0 0 0,0 0 0,0 0 0,0 0 0,1 1 0,-1-1 0,0 0 0,1 1 0,-1-1 0,0 1 0,1 0 0,-1-1 0,1 1 0,-1 0 0,1 0 0,-1 0 0,1 0 0,-1 0 0,1 0 0,-1 0 0,0 0 0,1 1 0,-1-1 0,1 1 0,-1-1 0,0 1 0,1-1 0,-1 1 0,3 1 0,-3-1 0,0 1 0,0-1 0,0 0 0,0 0 0,0 1 0,0-1 0,-1 0 0,1 1 0,0-1 0,-1 1 0,1-1 0,-1 1 0,1-1 0,-1 1 0,0-1 0,0 4 0,0 30 0,-1-6 0,1-28 0,1 0 0,-1 0 0,1 0 0,-1 0 0,1 0 0,-1 0 0,1 0 0,0 0 0,-1 0 0,1 0 0,0 0 0,0-1 0,0 1 0,0 0 0,-1-1 0,1 1 0,0 0 0,0-1 0,0 1 0,0-1 0,1 1 0,-1-1 0,0 0 0,0 0 0,0 1 0,0-1 0,0 0 0,0 0 0,0 0 0,2 0 0,35-3 0,36-11 0,-24 4 0,0 2 0,101-4 0,-121 13-1365,-22-1-5461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2.823"/>
    </inkml:context>
    <inkml:brush xml:id="br0">
      <inkml:brushProperty name="width" value="0.025" units="cm"/>
      <inkml:brushProperty name="height" value="0.025" units="cm"/>
      <inkml:brushProperty name="color" value="#E71224"/>
    </inkml:brush>
  </inkml:definitions>
  <inkml:trace contextRef="#ctx0" brushRef="#br0">0 0 24575,'0'2'0,"0"0"0,0 0 0,1 0 0,-1-1 0,0 1 0,0 0 0,1 0 0,0 0 0,-1-1 0,1 1 0,0 0 0,0-1 0,-1 1 0,1 0 0,0-1 0,2 2 0,-1 1 0,101 156 0,-24-41 0,-20-17 0,-5 3 0,-4 2 0,48 150 0,-67-146 0,-6 1 0,-4 2 0,7 129 0,-19-125 0,-6 1 0,-15 157 0,5-213 0,-3 0 0,-3-1 0,-3 0 0,-2-1 0,-3 0 0,-29 58 0,31-81 114,-1-1 0,-29 38 0,40-62-304,-1 0 0,-1-1 1,0 0-1,0-1 0,-2 0 1,1-1-1,-1-1 1,-24 14-1,29-19-6636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4.229"/>
    </inkml:context>
    <inkml:brush xml:id="br0">
      <inkml:brushProperty name="width" value="0.025" units="cm"/>
      <inkml:brushProperty name="height" value="0.025" units="cm"/>
      <inkml:brushProperty name="color" value="#E71224"/>
    </inkml:brush>
  </inkml:definitions>
  <inkml:trace contextRef="#ctx0" brushRef="#br0">222 0 24575,'0'2'0,"0"0"0,0 1 0,0-1 0,0 0 0,0 0 0,0 0 0,0 0 0,-1 0 0,1 0 0,-1 0 0,1 0 0,-2 2 0,2-2 0,-59 207 0,9 2 0,9 3 0,10 1 0,9 1 0,7 242 0,19-353 0,4 1 0,4-1 0,6-1 0,59 197 0,56 135 0,-114-374 0,42 91 0,-49-129 0,0 0 0,2-1 0,0-1 0,2 0 0,0-1 0,31 29 0,-35-40-151,1 0-1,-1-1 0,2-1 0,-1 0 1,1-1-1,0-1 0,1 0 1,27 7-1,-19-7-6674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0.042"/>
    </inkml:context>
    <inkml:brush xml:id="br0">
      <inkml:brushProperty name="width" value="0.025" units="cm"/>
      <inkml:brushProperty name="height" value="0.025" units="cm"/>
      <inkml:brushProperty name="color" value="#E71224"/>
    </inkml:brush>
  </inkml:definitions>
  <inkml:trace contextRef="#ctx0" brushRef="#br0">38 0 24575,'0'27'0,"-2"47"0,1-33 0,1 1 0,7 56 0,-6-91 0,0 0 0,1-1 0,-1 1 0,1-1 0,1 1 0,-1-1 0,1 0 0,0 0 0,1 0 0,-1-1 0,8 9 0,-8-11 0,1 0 0,-1 0 0,1 0 0,0 0 0,0-1 0,0 0 0,0 0 0,0 0 0,1 0 0,-1 0 0,1-1 0,-1 0 0,1 0 0,-1 0 0,1-1 0,0 1 0,6-1 0,-1-1 0,0 0 0,0-1 0,0 0 0,0-1 0,0 0 0,0 0 0,-1-1 0,0-1 0,0 1 0,0-1 0,0-1 0,-1 0 0,0 0 0,11-11 0,3-4 0,-1-1 0,-1 0 0,27-43 0,-3-11 0,-27 43 0,-17 33 0,0-1 0,0 1 0,0-1 0,1 1 0,-1 0 0,0-1 0,0 1 0,0-1 0,1 1 0,-1 0 0,0-1 0,0 1 0,1 0 0,-1-1 0,0 1 0,1 0 0,-1-1 0,0 1 0,1 0 0,-1 0 0,1-1 0,-1 1 0,0 0 0,1 0 0,-1 0 0,1 0 0,-1-1 0,1 1 0,-1 0 0,1 0 0,-1 0 0,0 0 0,1 0 0,-1 0 0,1 0 0,0 1 0,0 0 0,0 0 0,0 0 0,-1 0 0,1 0 0,0 0 0,-1 0 0,1 0 0,0 0 0,-1 0 0,1 0 0,-1 0 0,1 1 0,8 43 0,-1 53 0,-4 0 0,-11 115 0,1-111 0,-5 0 0,-25 111 0,23-160 0,-3 1 0,-2-2 0,-2 0 0,-2-2 0,-46 76 0,-21 3 0,76-113 0,-1 0 0,0-2 0,-1 1 0,-1-2 0,-26 18 0,41-30 0,-1 0 0,1 0 0,-1 0 0,0 0 0,0-1 0,1 1 0,-1 0 0,0-1 0,0 0 0,0 1 0,0-1 0,1 0 0,-1 0 0,0 0 0,0 0 0,0 0 0,0 0 0,0 0 0,0-1 0,-3 0 0,3-1 0,-1 1 0,0-1 0,1 0 0,-1 0 0,1 1 0,0-2 0,-1 1 0,1 0 0,0 0 0,0-1 0,-2-4 0,-1-2 0,0 0 0,1 0 0,0-1 0,1 1 0,0-1 0,0 0 0,0-10 0,1 1 0,2 0 0,0 1 0,1-1 0,1 0 0,1 1 0,1-1 0,0 1 0,1 0 0,1 0 0,1 1 0,1-1 0,15-24 0,4-3 0,2 1 0,3 2 0,43-47 0,3 10 0,-67 69 0,1 1 0,0 0 0,0 1 0,1 0 0,19-9 0,-31 17-65,1-1 0,-1 0 0,0 1 0,0-1 0,0 1 0,1 0 0,-1-1 0,0 1 0,0 0 0,1 0 0,-1 0 0,0 0 0,1 0 0,-1 0 0,0 0 0,1 0 0,-1 0 0,0 1 0,0-1 0,3 1 0,1 4-6761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4.956"/>
    </inkml:context>
    <inkml:brush xml:id="br0">
      <inkml:brushProperty name="width" value="0.025" units="cm"/>
      <inkml:brushProperty name="height" value="0.025" units="cm"/>
      <inkml:brushProperty name="color" value="#E71224"/>
    </inkml:brush>
  </inkml:definitions>
  <inkml:trace contextRef="#ctx0" brushRef="#br0">1 177 24575,'2'-1'0,"1"-1"0,0 1 0,0-1 0,0 1 0,0 0 0,0 0 0,1 0 0,2 0 0,7-2 0,187-65 0,-16 8 0,-113 35 0,-60 22-195,0 1 0,0 0 0,0 1 0,0 0 0,0 0 0,21 3 0,-24-2-6631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5.267"/>
    </inkml:context>
    <inkml:brush xml:id="br0">
      <inkml:brushProperty name="width" value="0.025" units="cm"/>
      <inkml:brushProperty name="height" value="0.025" units="cm"/>
      <inkml:brushProperty name="color" value="#E71224"/>
    </inkml:brush>
  </inkml:definitions>
  <inkml:trace contextRef="#ctx0" brushRef="#br0">46 0 24575,'0'40'0,"-4"260"0,-2-204 0,-20 107 0,22-184-455,1 0 0,0 23 0,3-37-6371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6.362"/>
    </inkml:context>
    <inkml:brush xml:id="br0">
      <inkml:brushProperty name="width" value="0.025" units="cm"/>
      <inkml:brushProperty name="height" value="0.025" units="cm"/>
      <inkml:brushProperty name="color" value="#E71224"/>
    </inkml:brush>
  </inkml:definitions>
  <inkml:trace contextRef="#ctx0" brushRef="#br0">0 27 24575,'2'1'0,"1"-1"0,-1 0 0,0 0 0,0 0 0,1 0 0,-1 0 0,0-1 0,0 1 0,1-1 0,-1 0 0,0 1 0,0-1 0,0 0 0,0 0 0,3-2 0,8-2 0,8 0 0,-1 2 0,1 0 0,0 2 0,0 0 0,0 1 0,0 1 0,-1 1 0,1 1 0,0 0 0,27 10 0,-34-9 0,-1 1 0,0 1 0,1 0 0,-2 1 0,1 1 0,-1-1 0,15 15 0,-22-18 0,0 0 0,-1 1 0,1 0 0,-1 0 0,0 0 0,-1 0 0,0 1 0,1-1 0,-2 1 0,1 0 0,-1 0 0,0 0 0,0 0 0,0 0 0,-1 1 0,0-1 0,0 0 0,-1 1 0,0 6 0,-2 4 0,0 0 0,-2 0 0,0-1 0,0 1 0,-2-1 0,0 0 0,-16 29 0,4-15 0,0-1 0,-45 53 0,54-72 0,0 0 0,-1 0 0,0-1 0,-1-1 0,0 1 0,-14 6 0,21-12 0,-1 0 0,0-1 0,0 0 0,-1 0 0,1-1 0,0 1 0,0-1 0,-1 0 0,1 0 0,-1-1 0,1 0 0,-1 0 0,1 0 0,-1-1 0,1 1 0,-1-1 0,-9-3 0,13 3 0,-1 0 0,0 1 0,0-1 0,1 0 0,-1-1 0,1 1 0,-1 0 0,1-1 0,-1 1 0,1-1 0,0 0 0,0 0 0,0 0 0,0 0 0,0 0 0,0 0 0,1 0 0,-1-1 0,1 1 0,-1-1 0,1 1 0,0-1 0,0 1 0,0-1 0,0 0 0,1 0 0,-1 1 0,1-1 0,-1 0 0,1 0 0,0 0 0,1-2 0,-1-5 0,1 1 0,0 0 0,0 0 0,1 0 0,1 0 0,-1 0 0,6-12 0,5-5 0,16-25 0,-3 5 0,-14 30-1365,-6 10-5461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7.043"/>
    </inkml:context>
    <inkml:brush xml:id="br0">
      <inkml:brushProperty name="width" value="0.025" units="cm"/>
      <inkml:brushProperty name="height" value="0.025" units="cm"/>
      <inkml:brushProperty name="color" value="#E71224"/>
    </inkml:brush>
  </inkml:definitions>
  <inkml:trace contextRef="#ctx0" brushRef="#br0">144 1 24575,'-1'55'0,"-3"0"0,-2-1 0,-3 1 0,-1-1 0,-30 87 0,2-29 0,35-128 0,2-17 0,1-3 0,2 0 0,6-36 0,-5 59 0,0 0 0,1 0 0,0 0 0,1 1 0,0-1 0,1 1 0,1 0 0,13-18 0,-12 19 0,1 1 0,1 0 0,-1 1 0,2 0 0,-1 1 0,1 0 0,0 0 0,1 1 0,0 1 0,0 0 0,0 1 0,1 0 0,0 0 0,-1 2 0,2 0 0,-1 0 0,0 1 0,1 1 0,-1 0 0,1 0 0,-1 2 0,15 1 0,-25-1 0,0-1 0,0 0 0,0 1 0,0 0 0,0-1 0,-1 1 0,1 0 0,0 1 0,-1-1 0,1 0 0,-1 1 0,1 0 0,-1-1 0,0 1 0,1 0 0,-1 0 0,0 0 0,0 0 0,0 1 0,-1-1 0,1 1 0,-1-1 0,3 5 0,-3-3 0,0 0 0,0 0 0,0 1 0,-1-1 0,0 0 0,1 0 0,-1 1 0,-1-1 0,1 0 0,-1 0 0,0 1 0,0-1 0,0 0 0,0 0 0,-3 7 0,-5 7 0,-1 0 0,-1 0 0,0-1 0,-1-1 0,-1 1 0,0-2 0,-1 0 0,-26 21 0,13-15 0,0-2 0,-1 0 0,0-2 0,-49 21 0,66-33-195,-1-1 0,0-1 0,0 0 0,0 0 0,0-1 0,-23 1 0,21-3-6631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7.443"/>
    </inkml:context>
    <inkml:brush xml:id="br0">
      <inkml:brushProperty name="width" value="0.025" units="cm"/>
      <inkml:brushProperty name="height" value="0.025" units="cm"/>
      <inkml:brushProperty name="color" value="#E71224"/>
    </inkml:brush>
  </inkml:definitions>
  <inkml:trace contextRef="#ctx0" brushRef="#br0">1 440 24575,'35'-14'0,"0"1"0,57-14 0,-41 13 0,179-48 0,60-18 0,-71 14 0,270-81 0,-477 143 0,1 0 0,0 1 0,-1 1 0,1 0 0,0 1 0,26 0 0,-39 1 11,1 0-1,0 0 0,0 0 1,-1 0-1,1 1 0,0-1 1,0 0-1,-1 0 0,1 0 1,0 1-1,-1-1 0,1 0 1,0 0-1,-1 1 0,1-1 1,-1 1-1,1-1 0,0 1 1,-1-1-1,1 1 0,-1-1 1,1 1-1,-1-1 0,0 1 1,1 0-1,-1-1 1,1 1-1,-1 0 0,0-1 1,0 1-1,1 0 0,-1 1 1,0 0-225,-1 1 1,1 0 0,0-1-1,-1 1 1,0-1 0,0 1-1,-2 3 1,-2 5-6613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7.922"/>
    </inkml:context>
    <inkml:brush xml:id="br0">
      <inkml:brushProperty name="width" value="0.025" units="cm"/>
      <inkml:brushProperty name="height" value="0.025" units="cm"/>
      <inkml:brushProperty name="color" value="#E71224"/>
    </inkml:brush>
  </inkml:definitions>
  <inkml:trace contextRef="#ctx0" brushRef="#br0">1 1 24575,'11'-1'0,"1"2"0,-1-1 0,0 1 0,0 1 0,0 0 0,0 1 0,0 0 0,0 1 0,-1 0 0,0 0 0,1 1 0,-2 0 0,1 1 0,0 0 0,-1 1 0,-1 0 0,13 12 0,-8-6 0,-1 1 0,0 0 0,-1 1 0,0 1 0,-1-1 0,8 20 0,-16-30 0,1 0 0,-1 1 0,0 0 0,0-1 0,-1 1 0,0 0 0,0 0 0,0 0 0,-1 0 0,1 0 0,-2 0 0,1 0 0,-1 0 0,1 0 0,-2 0 0,1 0 0,-1 0 0,0-1 0,0 1 0,0-1 0,-1 1 0,-4 7 0,1-5 0,-1 1 0,0-1 0,0-1 0,0 1 0,-1-1 0,0-1 0,0 1 0,-1-1 0,0-1 0,0 1 0,0-2 0,-1 1 0,1-1 0,-15 3 0,4 2 0,-6 2 0,25-11 0,1-1 0,-1 1 0,0 0 0,1 0 0,-1 0 0,1-1 0,-1 1 0,1 0 0,-1 0 0,1-1 0,0 1 0,-1 0 0,1-1 0,-1 1 0,1-1 0,0 1 0,-1-1 0,1 1 0,0 0 0,-1-1 0,1 1 0,0-1 0,0 1 0,-1-1 0,1 0 0,0 1 0,0-1 0,0 1 0,0-1 0,0 1 0,0-1 0,0 1 0,0-1 0,0 0 0,0 1 0,0-1 0,0 1 0,0-1 0,0 1 0,1-1 0,-1 0 0,6-25 0,-2 19-67,0 0 0,1 0-1,0 1 1,0-1 0,1 1-1,0 0 1,0 1 0,10-8-1,-8 6-691,8-6-6067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8.248"/>
    </inkml:context>
    <inkml:brush xml:id="br0">
      <inkml:brushProperty name="width" value="0.025" units="cm"/>
      <inkml:brushProperty name="height" value="0.025" units="cm"/>
      <inkml:brushProperty name="color" value="#E71224"/>
    </inkml:brush>
  </inkml:definitions>
  <inkml:trace contextRef="#ctx0" brushRef="#br0">0 0 24575,'26'0'0,"-21"1"0,0-1 0,1 1 0,-1 0 0,0 0 0,-1 1 0,1-1 0,0 1 0,0 0 0,5 4 0,43 29 0,-6-4 0,78 35-1365,-105-55-5461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8.542"/>
    </inkml:context>
    <inkml:brush xml:id="br0">
      <inkml:brushProperty name="width" value="0.025" units="cm"/>
      <inkml:brushProperty name="height" value="0.025" units="cm"/>
      <inkml:brushProperty name="color" value="#E71224"/>
    </inkml:brush>
  </inkml:definitions>
  <inkml:trace contextRef="#ctx0" brushRef="#br0">756 0 24575,'-5'13'0,"-12"13"0,-1-1 0,-1-1 0,-29 27 0,1-1 0,-64 80 0,-169 181 0,135-162 28,95-96-1421,35-38-5433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9.362"/>
    </inkml:context>
    <inkml:brush xml:id="br0">
      <inkml:brushProperty name="width" value="0.025" units="cm"/>
      <inkml:brushProperty name="height" value="0.025" units="cm"/>
      <inkml:brushProperty name="color" value="#E71224"/>
    </inkml:brush>
  </inkml:definitions>
  <inkml:trace contextRef="#ctx0" brushRef="#br0">522 150 24575,'2'-2'0,"0"0"0,-1 1 0,1-1 0,0 0 0,0 1 0,0-1 0,0 1 0,0-1 0,0 1 0,1 0 0,3-1 0,-3 0 0,17-9 0,136-64 0,-134 66 0,0 1 0,1 1 0,0 1 0,0 1 0,30-2 0,-46 6 0,1 1 0,0 0 0,0 1 0,0 0 0,0 0 0,0 0 0,-1 1 0,1 1 0,-1-1 0,1 1 0,-1 0 0,0 1 0,11 6 0,-9-3 0,0 1 0,0-1 0,-1 1 0,0 1 0,-1 0 0,0 0 0,0 0 0,8 16 0,-2 2 0,0 2 0,-2-1 0,-1 2 0,-2-1 0,-1 1 0,4 34 0,-5-5 0,-2 1 0,-3 0 0,-2 1 0,-3-1 0,-22 108 0,1-60 0,-5-1 0,-55 129 0,68-193 0,-3-1 0,-1-1 0,-2 0 0,-31 40 0,40-62 0,-2-1 0,0-1 0,0 0 0,-2-2 0,0 1 0,-1-2 0,0-1 0,-1 0 0,-41 19 0,31-20 0,-1-2 0,1-1 0,-2-2 0,1 0 0,-1-3 0,0 0 0,-54-2 0,48-3 0,1-3 0,0-1 0,0-1 0,1-2 0,0-2 0,-47-18 0,49 10-1365,24 11-5461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29.735"/>
    </inkml:context>
    <inkml:brush xml:id="br0">
      <inkml:brushProperty name="width" value="0.025" units="cm"/>
      <inkml:brushProperty name="height" value="0.025" units="cm"/>
      <inkml:brushProperty name="color" value="#E71224"/>
    </inkml:brush>
  </inkml:definitions>
  <inkml:trace contextRef="#ctx0" brushRef="#br0">2 242 24575,'-1'35'0,"0"-14"0,1 1 0,3 26 0,-2-43 0,0 0 0,0 1 0,0-1 0,1 0 0,-1 0 0,1 0 0,1 0 0,-1 0 0,1-1 0,0 1 0,0-1 0,0 1 0,0-1 0,5 4 0,-6-6 0,1-1 0,-1 1 0,1-1 0,0 0 0,0 1 0,0-1 0,-1 0 0,1-1 0,0 1 0,0 0 0,0-1 0,0 0 0,0 0 0,0 0 0,1 0 0,-1 0 0,0 0 0,0-1 0,5-1 0,4-2 0,1 0 0,-1 0 0,15-8 0,88-51 0,118-85 0,49-27 0,-265 165-455,1 1 0,30-10 0,-28 13-6371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0.350"/>
    </inkml:context>
    <inkml:brush xml:id="br0">
      <inkml:brushProperty name="width" value="0.025" units="cm"/>
      <inkml:brushProperty name="height" value="0.025" units="cm"/>
      <inkml:brushProperty name="color" value="#E71224"/>
    </inkml:brush>
  </inkml:definitions>
  <inkml:trace contextRef="#ctx0" brushRef="#br0">179 1 24575,'5'5'0,"-2"-3"0,0 1 0,-1-1 0,0 1 0,1-1 0,-1 1 0,0 0 0,0 0 0,-1 0 0,1 0 0,-1 1 0,1-1 0,1 6 0,1 12 0,-1 0 0,0 0 0,-1 1 0,-3 40 0,-16 87 0,17-149 0,-21 116 0,-5 0 0,-5-3 0,-56 135 0,76-221 179,3-9-694,1 1 1,-6 23-1,12-34-6311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30.073"/>
    </inkml:context>
    <inkml:brush xml:id="br0">
      <inkml:brushProperty name="width" value="0.025" units="cm"/>
      <inkml:brushProperty name="height" value="0.025" units="cm"/>
      <inkml:brushProperty name="color" value="#E71224"/>
    </inkml:brush>
  </inkml:definitions>
  <inkml:trace contextRef="#ctx0" brushRef="#br0">0 828 24575,'14'-13'0,"38"-35"0,2 2 0,72-46 0,128-67 0,-105 70 0,190-142 0,-141 98 0,-186 124-1365,-4 1-5461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30.319"/>
    </inkml:context>
    <inkml:brush xml:id="br0">
      <inkml:brushProperty name="width" value="0.025" units="cm"/>
      <inkml:brushProperty name="height" value="0.025" units="cm"/>
      <inkml:brushProperty name="color" value="#E71224"/>
    </inkml:brush>
  </inkml:definitions>
  <inkml:trace contextRef="#ctx0" brushRef="#br0">0 0 24575,'4'62'0,"2"0"0,17 75 0,-7-50 0,-10-49 0,19 109 0,8 195 0,-33-181-1365,0-127-5461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2:30.611"/>
    </inkml:context>
    <inkml:brush xml:id="br0">
      <inkml:brushProperty name="width" value="0.025" units="cm"/>
      <inkml:brushProperty name="height" value="0.025" units="cm"/>
      <inkml:brushProperty name="color" value="#E71224"/>
    </inkml:brush>
  </inkml:definitions>
  <inkml:trace contextRef="#ctx0" brushRef="#br0">0 0 24575,'4'27'0,"24"75"0,15 116 0,-38-181 0,-2 0 0,-1 1 0,-2-1 0,-2 1 0,-1-1 0,-14 63 0,4-44-1365,8-35-5461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1.166"/>
    </inkml:context>
    <inkml:brush xml:id="br0">
      <inkml:brushProperty name="width" value="0.025" units="cm"/>
      <inkml:brushProperty name="height" value="0.025" units="cm"/>
      <inkml:brushProperty name="color" value="#E71224"/>
    </inkml:brush>
  </inkml:definitions>
  <inkml:trace contextRef="#ctx0" brushRef="#br0">503 133 24575,'0'0'0,"1"-2"0,-1 1 0,1-1 0,-1 1 0,1 0 0,0 0 0,0-1 0,-1 1 0,1 0 0,0 0 0,0 0 0,0 0 0,0 0 0,0 0 0,1 0 0,-1 0 0,0 0 0,0 0 0,1 1 0,1-2 0,28-12 0,21-3 0,2 2 0,0 3 0,72-7 0,-2 0 0,-84 13 0,0 1 0,78 3 0,-514 6 0,331 2 0,-1 2 0,-80 22 0,106-19 0,1 2 0,0 1 0,1 2 0,-64 37 0,85-42 0,0 1 0,2 1 0,-1 0 0,2 2 0,0-1 0,0 2 0,1-1 0,-19 33 0,19-25 0,2 0 0,0 1 0,1-1 0,1 2 0,2 0 0,-7 37 0,12-48 0,0-1 0,1 0 0,1 0 0,1 1 0,-1-1 0,2 0 0,4 17 0,-6-25 0,1-1 0,1 1 0,-1-1 0,1 0 0,-1 0 0,1 0 0,0 0 0,1 0 0,-1 0 0,1-1 0,-1 1 0,1-1 0,0 0 0,0 0 0,1 0 0,-1 0 0,1 0 0,-1 0 0,1-1 0,0 0 0,0 0 0,0 0 0,0 0 0,1-1 0,4 2 0,1-2 0,0 0 0,0-1 0,0 0 0,0-1 0,0 0 0,-1-1 0,1 1 0,0-2 0,-1 0 0,1 0 0,-1 0 0,0-1 0,0-1 0,0 1 0,-1-2 0,1 1 0,-1-1 0,-1 0 0,12-11 0,-5 2 0,0 1 0,-1-2 0,-1 1 0,-1-2 0,0 0 0,-1 0 0,-1-1 0,14-36 0,-17 30-12,-1-1 0,-1 0 0,-1 0 0,-1-1 0,-2 1-1,-2-34 1,0-1-1268,2 55-5546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31:41.612"/>
    </inkml:context>
    <inkml:brush xml:id="br0">
      <inkml:brushProperty name="width" value="0.025" units="cm"/>
      <inkml:brushProperty name="height" value="0.025" units="cm"/>
      <inkml:brushProperty name="color" value="#E71224"/>
    </inkml:brush>
  </inkml:definitions>
  <inkml:trace contextRef="#ctx0" brushRef="#br0">541 0 24575,'-1'1'0,"1"1"0,0-1 0,0 0 0,0 1 0,0-1 0,0 0 0,0 0 0,1 1 0,-1-1 0,0 0 0,1 0 0,0 3 0,0 0 0,28 129 0,5 18 0,-19-95 0,56 254 0,-65-269 0,-2 1 0,-1-1 0,-3 1 0,-1 0 0,-11 68 0,-7-24 0,-3-1 0,-50 125 0,-98 149 0,140-306 114,-2-1 0,-75 93 0,78-112-456,-2-1 1,-1-2 0,-1-2-1,-69 46 1,88-65-6485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a6e1e89e1_0_10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g2ea6e1e89e1_0_1090: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a6e1e89e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a6e1e89e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a6e1e89e1_0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2ea6e1e89e1_0_118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a6e1e89e1_0_1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ea6e1e89e1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ea6e1e89e1_0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ea6e1e89e1_0_1198: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ea6e1e89e1_0_12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2ea6e1e89e1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a6e1e89e1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2ea6e1e89e1_0_1209: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381" name="Google Shape;381;g2ea6e1e89e1_0_1209: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200"/>
              <a:buNone/>
            </a:pPr>
            <a:fld id="{00000000-1234-1234-1234-123412341234}" type="slidenum">
              <a:rPr lang="en" sz="1200">
                <a:solidFill>
                  <a:srgbClr val="000000"/>
                </a:solidFill>
                <a:latin typeface="Arial"/>
                <a:ea typeface="Arial"/>
                <a:cs typeface="Arial"/>
                <a:sym typeface="Arial"/>
              </a:rPr>
              <a:t>25</a:t>
            </a:fld>
            <a:endParaRPr sz="120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ea6e1e89e1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ea6e1e89e1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22adbb763d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22adbb763d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ea6e1e89e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ea6e1e89e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a6e1e89e1_0_1098: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11</a:t>
            </a:fld>
            <a:endParaRPr/>
          </a:p>
        </p:txBody>
      </p:sp>
      <p:sp>
        <p:nvSpPr>
          <p:cNvPr id="248" name="Google Shape;248;g2ea6e1e89e1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2ea6e1e89e1_0_1098: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ea6e1e89e1_0_1106: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12</a:t>
            </a:fld>
            <a:endParaRPr/>
          </a:p>
        </p:txBody>
      </p:sp>
      <p:sp>
        <p:nvSpPr>
          <p:cNvPr id="257" name="Google Shape;257;g2ea6e1e89e1_0_110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g2ea6e1e89e1_0_1106: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ea6e1e89e1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ea6e1e89e1_1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a6e1e89e1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ea6e1e89e1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ea6e1e89e1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2ea6e1e89e1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ea6e1e89e1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2ea6e1e89e1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ea6e1e89e1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ea6e1e89e1_1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ea6e1e89e1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ea6e1e89e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ea6e1e89e1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ea6e1e89e1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a6e1e89e1_0_1123: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13</a:t>
            </a:fld>
            <a:endParaRPr/>
          </a:p>
        </p:txBody>
      </p:sp>
      <p:sp>
        <p:nvSpPr>
          <p:cNvPr id="275" name="Google Shape;275;g2ea6e1e89e1_0_112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2ea6e1e89e1_0_1123: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ea6e1e89e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ea6e1e89e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ea6e1e89e1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ea6e1e89e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ea6e1e89e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ea6e1e89e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ea6e1e89e1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ea6e1e89e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a6e1e89e1_0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2ea6e1e89e1_0_113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22adbb763d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22adbb763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a6e1e89e1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3" name="Google Shape;293;g2ea6e1e89e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a6e1e89e1_0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ea6e1e89e1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a6e1e89e1_0_1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2ea6e1e89e1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ea6e1e89e1_0_11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ea6e1e89e1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4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g2ea3ef7ceff_0_177"/>
          <p:cNvSpPr/>
          <p:nvPr/>
        </p:nvSpPr>
        <p:spPr>
          <a:xfrm>
            <a:off x="0" y="0"/>
            <a:ext cx="4186242" cy="5143500"/>
          </a:xfrm>
          <a:prstGeom prst="rect">
            <a:avLst/>
          </a:prstGeom>
          <a:noFill/>
          <a:ln>
            <a:noFill/>
          </a:ln>
        </p:spPr>
      </p:sp>
      <p:sp>
        <p:nvSpPr>
          <p:cNvPr id="54" name="Google Shape;54;g2ea3ef7ceff_0_177"/>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g2ea3ef7ceff_0_177"/>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800"/>
              </a:spcBef>
              <a:spcAft>
                <a:spcPts val="0"/>
              </a:spcAft>
              <a:buClr>
                <a:srgbClr val="757070"/>
              </a:buClr>
              <a:buSzPts val="1200"/>
              <a:buNone/>
              <a:defRPr sz="1200">
                <a:solidFill>
                  <a:srgbClr val="757070"/>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6" name="Google Shape;56;g2ea3ef7ceff_0_177"/>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57" name="Google Shape;57;g2ea3ef7ceff_0_177"/>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g2ea3ef7ceff_0_177" descr="BITS Pilani logo"/>
          <p:cNvSpPr/>
          <p:nvPr/>
        </p:nvSpPr>
        <p:spPr>
          <a:xfrm>
            <a:off x="6627529" y="144383"/>
            <a:ext cx="2504055" cy="64943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g2ea6e1e89e1_0_132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dk1"/>
              </a:buClr>
              <a:buSzPts val="3300"/>
              <a:buFont typeface="Open Sans"/>
              <a:buNone/>
              <a:defRPr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1" name="Google Shape;61;g2ea6e1e89e1_0_132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2" name="Google Shape;62;g2ea6e1e89e1_0_1328"/>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3" name="Google Shape;63;g2ea6e1e89e1_0_1328"/>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4" name="Google Shape;64;g2ea6e1e89e1_0_1328"/>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g2ea6e1e89e1_0_132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6"/>
        <p:cNvGrpSpPr/>
        <p:nvPr/>
      </p:nvGrpSpPr>
      <p:grpSpPr>
        <a:xfrm>
          <a:off x="0" y="0"/>
          <a:ext cx="0" cy="0"/>
          <a:chOff x="0" y="0"/>
          <a:chExt cx="0" cy="0"/>
        </a:xfrm>
      </p:grpSpPr>
      <p:sp>
        <p:nvSpPr>
          <p:cNvPr id="67" name="Google Shape;67;g2ea6e1e89e1_0_1334"/>
          <p:cNvSpPr txBox="1">
            <a:spLocks noGrp="1"/>
          </p:cNvSpPr>
          <p:nvPr>
            <p:ph type="title"/>
          </p:nvPr>
        </p:nvSpPr>
        <p:spPr>
          <a:xfrm>
            <a:off x="685800" y="57150"/>
            <a:ext cx="7772400" cy="6288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 name="Google Shape;68;g2ea6e1e89e1_0_1334"/>
          <p:cNvSpPr txBox="1">
            <a:spLocks noGrp="1"/>
          </p:cNvSpPr>
          <p:nvPr>
            <p:ph type="body" idx="1"/>
          </p:nvPr>
        </p:nvSpPr>
        <p:spPr>
          <a:xfrm>
            <a:off x="6858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9" name="Google Shape;69;g2ea6e1e89e1_0_1334"/>
          <p:cNvSpPr txBox="1">
            <a:spLocks noGrp="1"/>
          </p:cNvSpPr>
          <p:nvPr>
            <p:ph type="body" idx="2"/>
          </p:nvPr>
        </p:nvSpPr>
        <p:spPr>
          <a:xfrm>
            <a:off x="46482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70" name="Google Shape;70;g2ea6e1e89e1_0_1334"/>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1" name="Google Shape;71;g2ea6e1e89e1_0_1334"/>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2" name="Google Shape;72;g2ea6e1e89e1_0_1334"/>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83"/>
        <p:cNvGrpSpPr/>
        <p:nvPr/>
      </p:nvGrpSpPr>
      <p:grpSpPr>
        <a:xfrm>
          <a:off x="0" y="0"/>
          <a:ext cx="0" cy="0"/>
          <a:chOff x="0" y="0"/>
          <a:chExt cx="0" cy="0"/>
        </a:xfrm>
      </p:grpSpPr>
      <p:pic>
        <p:nvPicPr>
          <p:cNvPr id="84" name="Google Shape;84;g322adbb763d_0_184"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
        <p:nvSpPr>
          <p:cNvPr id="85" name="Google Shape;85;g322adbb763d_0_184"/>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g322adbb763d_0_184"/>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7" name="Google Shape;87;g322adbb763d_0_184"/>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g322adbb763d_0_1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89"/>
        <p:cNvGrpSpPr/>
        <p:nvPr/>
      </p:nvGrpSpPr>
      <p:grpSpPr>
        <a:xfrm>
          <a:off x="0" y="0"/>
          <a:ext cx="0" cy="0"/>
          <a:chOff x="0" y="0"/>
          <a:chExt cx="0" cy="0"/>
        </a:xfrm>
      </p:grpSpPr>
      <p:sp>
        <p:nvSpPr>
          <p:cNvPr id="90" name="Google Shape;90;g322adbb763d_0_190"/>
          <p:cNvSpPr txBox="1">
            <a:spLocks noGrp="1"/>
          </p:cNvSpPr>
          <p:nvPr>
            <p:ph type="title"/>
          </p:nvPr>
        </p:nvSpPr>
        <p:spPr>
          <a:xfrm>
            <a:off x="628650" y="273844"/>
            <a:ext cx="7650000" cy="771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g322adbb763d_0_19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g322adbb763d_0_19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3" name="Google Shape;93;g322adbb763d_0_1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94" name="Google Shape;94;g322adbb763d_0_190"/>
          <p:cNvSpPr txBox="1">
            <a:spLocks noGrp="1"/>
          </p:cNvSpPr>
          <p:nvPr>
            <p:ph type="body" idx="1"/>
          </p:nvPr>
        </p:nvSpPr>
        <p:spPr>
          <a:xfrm>
            <a:off x="628650" y="1224643"/>
            <a:ext cx="7886700" cy="3331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95"/>
        <p:cNvGrpSpPr/>
        <p:nvPr/>
      </p:nvGrpSpPr>
      <p:grpSpPr>
        <a:xfrm>
          <a:off x="0" y="0"/>
          <a:ext cx="0" cy="0"/>
          <a:chOff x="0" y="0"/>
          <a:chExt cx="0" cy="0"/>
        </a:xfrm>
      </p:grpSpPr>
      <p:sp>
        <p:nvSpPr>
          <p:cNvPr id="96" name="Google Shape;96;g322adbb763d_0_196"/>
          <p:cNvSpPr txBox="1">
            <a:spLocks noGrp="1"/>
          </p:cNvSpPr>
          <p:nvPr>
            <p:ph type="title"/>
          </p:nvPr>
        </p:nvSpPr>
        <p:spPr>
          <a:xfrm>
            <a:off x="628650" y="273844"/>
            <a:ext cx="7886700" cy="935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g322adbb763d_0_19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g322adbb763d_0_1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9" name="Google Shape;99;g322adbb763d_0_196"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00" name="Google Shape;100;g322adbb763d_0_196"/>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pic>
        <p:nvPicPr>
          <p:cNvPr id="102" name="Google Shape;102;g322adbb763d_0_202"/>
          <p:cNvPicPr preferRelativeResize="0"/>
          <p:nvPr/>
        </p:nvPicPr>
        <p:blipFill rotWithShape="1">
          <a:blip r:embed="rId2">
            <a:alphaModFix/>
          </a:blip>
          <a:srcRect/>
          <a:stretch/>
        </p:blipFill>
        <p:spPr>
          <a:xfrm>
            <a:off x="0" y="0"/>
            <a:ext cx="4186242" cy="5143500"/>
          </a:xfrm>
          <a:prstGeom prst="rect">
            <a:avLst/>
          </a:prstGeom>
          <a:noFill/>
          <a:ln>
            <a:noFill/>
          </a:ln>
        </p:spPr>
      </p:pic>
      <p:sp>
        <p:nvSpPr>
          <p:cNvPr id="103" name="Google Shape;103;g322adbb763d_0_202"/>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g322adbb763d_0_202"/>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800"/>
              </a:spcBef>
              <a:spcAft>
                <a:spcPts val="0"/>
              </a:spcAft>
              <a:buClr>
                <a:srgbClr val="757070"/>
              </a:buClr>
              <a:buSzPts val="1200"/>
              <a:buNone/>
              <a:defRPr sz="1200">
                <a:solidFill>
                  <a:srgbClr val="757070"/>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5" name="Google Shape;105;g322adbb763d_0_202"/>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g322adbb763d_0_202"/>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07" name="Google Shape;107;g322adbb763d_0_202" descr="BITS Pilani logo"/>
          <p:cNvPicPr preferRelativeResize="0"/>
          <p:nvPr/>
        </p:nvPicPr>
        <p:blipFill rotWithShape="1">
          <a:blip r:embed="rId3">
            <a:alphaModFix/>
          </a:blip>
          <a:srcRect/>
          <a:stretch/>
        </p:blipFill>
        <p:spPr>
          <a:xfrm>
            <a:off x="6627529" y="144383"/>
            <a:ext cx="2504055" cy="6494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108"/>
        <p:cNvGrpSpPr/>
        <p:nvPr/>
      </p:nvGrpSpPr>
      <p:grpSpPr>
        <a:xfrm>
          <a:off x="0" y="0"/>
          <a:ext cx="0" cy="0"/>
          <a:chOff x="0" y="0"/>
          <a:chExt cx="0" cy="0"/>
        </a:xfrm>
      </p:grpSpPr>
      <p:sp>
        <p:nvSpPr>
          <p:cNvPr id="109" name="Google Shape;109;g322adbb763d_0_209"/>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g322adbb763d_0_209"/>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g322adbb763d_0_209"/>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g322adbb763d_0_209"/>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g322adbb763d_0_209"/>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g322adbb763d_0_209"/>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g322adbb763d_0_209"/>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g322adbb763d_0_20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g322adbb763d_0_20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g322adbb763d_0_209"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41"/>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119"/>
        <p:cNvGrpSpPr/>
        <p:nvPr/>
      </p:nvGrpSpPr>
      <p:grpSpPr>
        <a:xfrm>
          <a:off x="0" y="0"/>
          <a:ext cx="0" cy="0"/>
          <a:chOff x="0" y="0"/>
          <a:chExt cx="0" cy="0"/>
        </a:xfrm>
      </p:grpSpPr>
      <p:sp>
        <p:nvSpPr>
          <p:cNvPr id="120" name="Google Shape;120;g322adbb763d_0_220"/>
          <p:cNvSpPr txBox="1">
            <a:spLocks noGrp="1"/>
          </p:cNvSpPr>
          <p:nvPr>
            <p:ph type="title"/>
          </p:nvPr>
        </p:nvSpPr>
        <p:spPr>
          <a:xfrm>
            <a:off x="628650" y="273844"/>
            <a:ext cx="7886700" cy="93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000"/>
              <a:buFont typeface="Calibri"/>
              <a:buNone/>
              <a:defRPr sz="3000" b="1"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g322adbb763d_0_2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g322adbb763d_0_2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23" name="Google Shape;123;g322adbb763d_0_22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24" name="Google Shape;124;g322adbb763d_0_220"/>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125"/>
        <p:cNvGrpSpPr/>
        <p:nvPr/>
      </p:nvGrpSpPr>
      <p:grpSpPr>
        <a:xfrm>
          <a:off x="0" y="0"/>
          <a:ext cx="0" cy="0"/>
          <a:chOff x="0" y="0"/>
          <a:chExt cx="0" cy="0"/>
        </a:xfrm>
      </p:grpSpPr>
      <p:pic>
        <p:nvPicPr>
          <p:cNvPr id="126" name="Google Shape;126;g322adbb763d_0_226"/>
          <p:cNvPicPr preferRelativeResize="0"/>
          <p:nvPr/>
        </p:nvPicPr>
        <p:blipFill rotWithShape="1">
          <a:blip r:embed="rId2">
            <a:alphaModFix/>
          </a:blip>
          <a:srcRect t="18298" r="28341" b="23071"/>
          <a:stretch/>
        </p:blipFill>
        <p:spPr>
          <a:xfrm>
            <a:off x="4116611" y="0"/>
            <a:ext cx="5027390" cy="5143500"/>
          </a:xfrm>
          <a:prstGeom prst="rect">
            <a:avLst/>
          </a:prstGeom>
          <a:noFill/>
          <a:ln>
            <a:noFill/>
          </a:ln>
        </p:spPr>
      </p:pic>
      <p:sp>
        <p:nvSpPr>
          <p:cNvPr id="127" name="Google Shape;127;g322adbb763d_0_226"/>
          <p:cNvSpPr txBox="1">
            <a:spLocks noGrp="1"/>
          </p:cNvSpPr>
          <p:nvPr>
            <p:ph type="title"/>
          </p:nvPr>
        </p:nvSpPr>
        <p:spPr>
          <a:xfrm>
            <a:off x="1000125" y="765334"/>
            <a:ext cx="2171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100"/>
              <a:buFont typeface="Calibri"/>
              <a:buNone/>
              <a:defRPr sz="2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g322adbb763d_0_226"/>
          <p:cNvSpPr txBox="1">
            <a:spLocks noGrp="1"/>
          </p:cNvSpPr>
          <p:nvPr>
            <p:ph type="body" idx="1"/>
          </p:nvPr>
        </p:nvSpPr>
        <p:spPr>
          <a:xfrm>
            <a:off x="1000125" y="2193131"/>
            <a:ext cx="2171700" cy="1889700"/>
          </a:xfrm>
          <a:prstGeom prst="rect">
            <a:avLst/>
          </a:prstGeom>
          <a:noFill/>
          <a:ln>
            <a:noFill/>
          </a:ln>
        </p:spPr>
        <p:txBody>
          <a:bodyPr spcFirstLastPara="1" wrap="square" lIns="68575" tIns="34275" rIns="68575" bIns="34275" anchor="t" anchorCtr="0">
            <a:normAutofit/>
          </a:bodyPr>
          <a:lstStyle>
            <a:lvl1pPr marL="457200" lvl="0" indent="-228600" algn="l">
              <a:lnSpc>
                <a:spcPct val="150000"/>
              </a:lnSpc>
              <a:spcBef>
                <a:spcPts val="800"/>
              </a:spcBef>
              <a:spcAft>
                <a:spcPts val="0"/>
              </a:spcAft>
              <a:buClr>
                <a:schemeClr val="lt1"/>
              </a:buClr>
              <a:buSzPts val="1100"/>
              <a:buNone/>
              <a:defRPr sz="1100">
                <a:solidFill>
                  <a:schemeClr val="lt1"/>
                </a:solidFill>
              </a:defRPr>
            </a:lvl1pPr>
            <a:lvl2pPr marL="914400" lvl="1" indent="-228600" algn="l">
              <a:lnSpc>
                <a:spcPct val="150000"/>
              </a:lnSpc>
              <a:spcBef>
                <a:spcPts val="400"/>
              </a:spcBef>
              <a:spcAft>
                <a:spcPts val="0"/>
              </a:spcAft>
              <a:buClr>
                <a:schemeClr val="lt1"/>
              </a:buClr>
              <a:buSzPts val="1100"/>
              <a:buNone/>
              <a:defRPr sz="1100">
                <a:solidFill>
                  <a:schemeClr val="lt1"/>
                </a:solidFill>
              </a:defRPr>
            </a:lvl2pPr>
            <a:lvl3pPr marL="1371600" lvl="2" indent="-228600" algn="l">
              <a:lnSpc>
                <a:spcPct val="150000"/>
              </a:lnSpc>
              <a:spcBef>
                <a:spcPts val="400"/>
              </a:spcBef>
              <a:spcAft>
                <a:spcPts val="0"/>
              </a:spcAft>
              <a:buClr>
                <a:schemeClr val="lt1"/>
              </a:buClr>
              <a:buSzPts val="1100"/>
              <a:buNone/>
              <a:defRPr sz="1100">
                <a:solidFill>
                  <a:schemeClr val="lt1"/>
                </a:solidFill>
              </a:defRPr>
            </a:lvl3pPr>
            <a:lvl4pPr marL="1828800" lvl="3" indent="-228600" algn="l">
              <a:lnSpc>
                <a:spcPct val="150000"/>
              </a:lnSpc>
              <a:spcBef>
                <a:spcPts val="400"/>
              </a:spcBef>
              <a:spcAft>
                <a:spcPts val="0"/>
              </a:spcAft>
              <a:buClr>
                <a:schemeClr val="lt1"/>
              </a:buClr>
              <a:buSzPts val="1100"/>
              <a:buNone/>
              <a:defRPr sz="1100">
                <a:solidFill>
                  <a:schemeClr val="lt1"/>
                </a:solidFill>
              </a:defRPr>
            </a:lvl4pPr>
            <a:lvl5pPr marL="2286000" lvl="4" indent="-228600" algn="l">
              <a:lnSpc>
                <a:spcPct val="150000"/>
              </a:lnSpc>
              <a:spcBef>
                <a:spcPts val="400"/>
              </a:spcBef>
              <a:spcAft>
                <a:spcPts val="0"/>
              </a:spcAft>
              <a:buClr>
                <a:schemeClr val="lt1"/>
              </a:buClr>
              <a:buSzPts val="1100"/>
              <a:buNone/>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g322adbb763d_0_226"/>
          <p:cNvSpPr txBox="1">
            <a:spLocks noGrp="1"/>
          </p:cNvSpPr>
          <p:nvPr>
            <p:ph type="ftr" idx="11"/>
          </p:nvPr>
        </p:nvSpPr>
        <p:spPr>
          <a:xfrm>
            <a:off x="2002414" y="4767262"/>
            <a:ext cx="1862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g322adbb763d_0_226"/>
          <p:cNvSpPr txBox="1">
            <a:spLocks noGrp="1"/>
          </p:cNvSpPr>
          <p:nvPr>
            <p:ph type="sldNum" idx="12"/>
          </p:nvPr>
        </p:nvSpPr>
        <p:spPr>
          <a:xfrm>
            <a:off x="4152229" y="4767263"/>
            <a:ext cx="740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131"/>
        <p:cNvGrpSpPr/>
        <p:nvPr/>
      </p:nvGrpSpPr>
      <p:grpSpPr>
        <a:xfrm>
          <a:off x="0" y="0"/>
          <a:ext cx="0" cy="0"/>
          <a:chOff x="0" y="0"/>
          <a:chExt cx="0" cy="0"/>
        </a:xfrm>
      </p:grpSpPr>
      <p:sp>
        <p:nvSpPr>
          <p:cNvPr id="132" name="Google Shape;132;g322adbb763d_0_232"/>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g322adbb763d_0_232"/>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34" name="Google Shape;134;g322adbb763d_0_232"/>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g322adbb763d_0_2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36" name="Google Shape;136;g322adbb763d_0_232"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137"/>
        <p:cNvGrpSpPr/>
        <p:nvPr/>
      </p:nvGrpSpPr>
      <p:grpSpPr>
        <a:xfrm>
          <a:off x="0" y="0"/>
          <a:ext cx="0" cy="0"/>
          <a:chOff x="0" y="0"/>
          <a:chExt cx="0" cy="0"/>
        </a:xfrm>
      </p:grpSpPr>
      <p:sp>
        <p:nvSpPr>
          <p:cNvPr id="138" name="Google Shape;138;g322adbb763d_0_238"/>
          <p:cNvSpPr txBox="1">
            <a:spLocks noGrp="1"/>
          </p:cNvSpPr>
          <p:nvPr>
            <p:ph type="ctrTitle"/>
          </p:nvPr>
        </p:nvSpPr>
        <p:spPr>
          <a:xfrm>
            <a:off x="5243513" y="1611630"/>
            <a:ext cx="3134700" cy="12864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g322adbb763d_0_238"/>
          <p:cNvSpPr txBox="1">
            <a:spLocks noGrp="1"/>
          </p:cNvSpPr>
          <p:nvPr>
            <p:ph type="subTitle" idx="1"/>
          </p:nvPr>
        </p:nvSpPr>
        <p:spPr>
          <a:xfrm>
            <a:off x="5243513" y="2971502"/>
            <a:ext cx="3134700" cy="273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200"/>
              <a:buNone/>
              <a:defRPr sz="12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40" name="Google Shape;140;g322adbb763d_0_238"/>
          <p:cNvPicPr preferRelativeResize="0"/>
          <p:nvPr/>
        </p:nvPicPr>
        <p:blipFill rotWithShape="1">
          <a:blip r:embed="rId2">
            <a:alphaModFix/>
          </a:blip>
          <a:srcRect/>
          <a:stretch/>
        </p:blipFill>
        <p:spPr>
          <a:xfrm>
            <a:off x="0" y="621506"/>
            <a:ext cx="4407694" cy="39004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141"/>
        <p:cNvGrpSpPr/>
        <p:nvPr/>
      </p:nvGrpSpPr>
      <p:grpSpPr>
        <a:xfrm>
          <a:off x="0" y="0"/>
          <a:ext cx="0" cy="0"/>
          <a:chOff x="0" y="0"/>
          <a:chExt cx="0" cy="0"/>
        </a:xfrm>
      </p:grpSpPr>
      <p:sp>
        <p:nvSpPr>
          <p:cNvPr id="142" name="Google Shape;142;g322adbb763d_0_242"/>
          <p:cNvSpPr txBox="1">
            <a:spLocks noGrp="1"/>
          </p:cNvSpPr>
          <p:nvPr>
            <p:ph type="title"/>
          </p:nvPr>
        </p:nvSpPr>
        <p:spPr>
          <a:xfrm>
            <a:off x="921425" y="280022"/>
            <a:ext cx="7847100" cy="974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g322adbb763d_0_242"/>
          <p:cNvSpPr>
            <a:spLocks noGrp="1"/>
          </p:cNvSpPr>
          <p:nvPr>
            <p:ph type="pic" idx="2"/>
          </p:nvPr>
        </p:nvSpPr>
        <p:spPr>
          <a:xfrm>
            <a:off x="1115386" y="2164556"/>
            <a:ext cx="1384200" cy="1384200"/>
          </a:xfrm>
          <a:prstGeom prst="rect">
            <a:avLst/>
          </a:prstGeom>
          <a:solidFill>
            <a:srgbClr val="F2F2F2"/>
          </a:solidFill>
          <a:ln>
            <a:noFill/>
          </a:ln>
        </p:spPr>
      </p:sp>
      <p:sp>
        <p:nvSpPr>
          <p:cNvPr id="144" name="Google Shape;144;g322adbb763d_0_242"/>
          <p:cNvSpPr txBox="1">
            <a:spLocks noGrp="1"/>
          </p:cNvSpPr>
          <p:nvPr>
            <p:ph type="body" idx="1"/>
          </p:nvPr>
        </p:nvSpPr>
        <p:spPr>
          <a:xfrm>
            <a:off x="921426"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5" name="Google Shape;145;g322adbb763d_0_242"/>
          <p:cNvSpPr txBox="1">
            <a:spLocks noGrp="1"/>
          </p:cNvSpPr>
          <p:nvPr>
            <p:ph type="body" idx="3"/>
          </p:nvPr>
        </p:nvSpPr>
        <p:spPr>
          <a:xfrm>
            <a:off x="1115386"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6" name="Google Shape;146;g322adbb763d_0_242"/>
          <p:cNvSpPr>
            <a:spLocks noGrp="1"/>
          </p:cNvSpPr>
          <p:nvPr>
            <p:ph type="pic" idx="4"/>
          </p:nvPr>
        </p:nvSpPr>
        <p:spPr>
          <a:xfrm>
            <a:off x="2877685" y="2164556"/>
            <a:ext cx="1384200" cy="1384200"/>
          </a:xfrm>
          <a:prstGeom prst="rect">
            <a:avLst/>
          </a:prstGeom>
          <a:solidFill>
            <a:srgbClr val="F2F2F2"/>
          </a:solidFill>
          <a:ln>
            <a:noFill/>
          </a:ln>
        </p:spPr>
      </p:sp>
      <p:sp>
        <p:nvSpPr>
          <p:cNvPr id="147" name="Google Shape;147;g322adbb763d_0_242"/>
          <p:cNvSpPr txBox="1">
            <a:spLocks noGrp="1"/>
          </p:cNvSpPr>
          <p:nvPr>
            <p:ph type="body" idx="5"/>
          </p:nvPr>
        </p:nvSpPr>
        <p:spPr>
          <a:xfrm>
            <a:off x="2683725" y="3813393"/>
            <a:ext cx="17481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8" name="Google Shape;148;g322adbb763d_0_242"/>
          <p:cNvSpPr txBox="1">
            <a:spLocks noGrp="1"/>
          </p:cNvSpPr>
          <p:nvPr>
            <p:ph type="body" idx="6"/>
          </p:nvPr>
        </p:nvSpPr>
        <p:spPr>
          <a:xfrm>
            <a:off x="2877685" y="4109097"/>
            <a:ext cx="13920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9" name="Google Shape;149;g322adbb763d_0_242"/>
          <p:cNvSpPr>
            <a:spLocks noGrp="1"/>
          </p:cNvSpPr>
          <p:nvPr>
            <p:ph type="pic" idx="7"/>
          </p:nvPr>
        </p:nvSpPr>
        <p:spPr>
          <a:xfrm>
            <a:off x="4745684" y="2164556"/>
            <a:ext cx="1384200" cy="1384200"/>
          </a:xfrm>
          <a:prstGeom prst="rect">
            <a:avLst/>
          </a:prstGeom>
          <a:solidFill>
            <a:srgbClr val="F2F2F2"/>
          </a:solidFill>
          <a:ln>
            <a:noFill/>
          </a:ln>
        </p:spPr>
      </p:sp>
      <p:sp>
        <p:nvSpPr>
          <p:cNvPr id="150" name="Google Shape;150;g322adbb763d_0_242"/>
          <p:cNvSpPr txBox="1">
            <a:spLocks noGrp="1"/>
          </p:cNvSpPr>
          <p:nvPr>
            <p:ph type="body" idx="8"/>
          </p:nvPr>
        </p:nvSpPr>
        <p:spPr>
          <a:xfrm>
            <a:off x="4551723"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1" name="Google Shape;151;g322adbb763d_0_242"/>
          <p:cNvSpPr txBox="1">
            <a:spLocks noGrp="1"/>
          </p:cNvSpPr>
          <p:nvPr>
            <p:ph type="body" idx="9"/>
          </p:nvPr>
        </p:nvSpPr>
        <p:spPr>
          <a:xfrm>
            <a:off x="4745683" y="4109097"/>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2" name="Google Shape;152;g322adbb763d_0_242"/>
          <p:cNvSpPr>
            <a:spLocks noGrp="1"/>
          </p:cNvSpPr>
          <p:nvPr>
            <p:ph type="pic" idx="13"/>
          </p:nvPr>
        </p:nvSpPr>
        <p:spPr>
          <a:xfrm>
            <a:off x="6560594" y="2164556"/>
            <a:ext cx="1384200" cy="1384200"/>
          </a:xfrm>
          <a:prstGeom prst="rect">
            <a:avLst/>
          </a:prstGeom>
          <a:solidFill>
            <a:srgbClr val="F2F2F2"/>
          </a:solidFill>
          <a:ln>
            <a:noFill/>
          </a:ln>
        </p:spPr>
      </p:sp>
      <p:sp>
        <p:nvSpPr>
          <p:cNvPr id="153" name="Google Shape;153;g322adbb763d_0_242"/>
          <p:cNvSpPr txBox="1">
            <a:spLocks noGrp="1"/>
          </p:cNvSpPr>
          <p:nvPr>
            <p:ph type="body" idx="14"/>
          </p:nvPr>
        </p:nvSpPr>
        <p:spPr>
          <a:xfrm>
            <a:off x="6366634"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4" name="Google Shape;154;g322adbb763d_0_242"/>
          <p:cNvSpPr txBox="1">
            <a:spLocks noGrp="1"/>
          </p:cNvSpPr>
          <p:nvPr>
            <p:ph type="body" idx="15"/>
          </p:nvPr>
        </p:nvSpPr>
        <p:spPr>
          <a:xfrm>
            <a:off x="6560594"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5" name="Google Shape;155;g322adbb763d_0_2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g322adbb763d_0_2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57" name="Google Shape;157;g322adbb763d_0_242"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58"/>
        <p:cNvGrpSpPr/>
        <p:nvPr/>
      </p:nvGrpSpPr>
      <p:grpSpPr>
        <a:xfrm>
          <a:off x="0" y="0"/>
          <a:ext cx="0" cy="0"/>
          <a:chOff x="0" y="0"/>
          <a:chExt cx="0" cy="0"/>
        </a:xfrm>
      </p:grpSpPr>
      <p:grpSp>
        <p:nvGrpSpPr>
          <p:cNvPr id="159" name="Google Shape;159;g322adbb763d_0_259"/>
          <p:cNvGrpSpPr/>
          <p:nvPr/>
        </p:nvGrpSpPr>
        <p:grpSpPr>
          <a:xfrm>
            <a:off x="0" y="355465"/>
            <a:ext cx="9144000" cy="4216002"/>
            <a:chOff x="0" y="473953"/>
            <a:chExt cx="12192000" cy="5621336"/>
          </a:xfrm>
        </p:grpSpPr>
        <p:pic>
          <p:nvPicPr>
            <p:cNvPr id="160" name="Google Shape;160;g322adbb763d_0_259"/>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61" name="Google Shape;161;g322adbb763d_0_259"/>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62" name="Google Shape;162;g322adbb763d_0_259"/>
          <p:cNvSpPr txBox="1">
            <a:spLocks noGrp="1"/>
          </p:cNvSpPr>
          <p:nvPr>
            <p:ph type="title"/>
          </p:nvPr>
        </p:nvSpPr>
        <p:spPr>
          <a:xfrm>
            <a:off x="1413867" y="669133"/>
            <a:ext cx="6316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100"/>
              <a:buFont typeface="Calibri"/>
              <a:buNone/>
              <a:defRPr sz="2100">
                <a:solidFill>
                  <a:schemeClr val="lt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g322adbb763d_0_259"/>
          <p:cNvSpPr>
            <a:spLocks noGrp="1"/>
          </p:cNvSpPr>
          <p:nvPr>
            <p:ph type="pic" idx="2"/>
          </p:nvPr>
        </p:nvSpPr>
        <p:spPr>
          <a:xfrm>
            <a:off x="1407882" y="1821656"/>
            <a:ext cx="800100" cy="800100"/>
          </a:xfrm>
          <a:prstGeom prst="rect">
            <a:avLst/>
          </a:prstGeom>
          <a:solidFill>
            <a:schemeClr val="lt1"/>
          </a:solidFill>
          <a:ln>
            <a:noFill/>
          </a:ln>
        </p:spPr>
      </p:sp>
      <p:sp>
        <p:nvSpPr>
          <p:cNvPr id="164" name="Google Shape;164;g322adbb763d_0_259"/>
          <p:cNvSpPr txBox="1">
            <a:spLocks noGrp="1"/>
          </p:cNvSpPr>
          <p:nvPr>
            <p:ph type="body" idx="1"/>
          </p:nvPr>
        </p:nvSpPr>
        <p:spPr>
          <a:xfrm>
            <a:off x="112512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5" name="Google Shape;165;g322adbb763d_0_259"/>
          <p:cNvSpPr txBox="1">
            <a:spLocks noGrp="1"/>
          </p:cNvSpPr>
          <p:nvPr>
            <p:ph type="body" idx="3"/>
          </p:nvPr>
        </p:nvSpPr>
        <p:spPr>
          <a:xfrm>
            <a:off x="112512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6" name="Google Shape;166;g322adbb763d_0_259"/>
          <p:cNvSpPr>
            <a:spLocks noGrp="1"/>
          </p:cNvSpPr>
          <p:nvPr>
            <p:ph type="pic" idx="4"/>
          </p:nvPr>
        </p:nvSpPr>
        <p:spPr>
          <a:xfrm>
            <a:off x="3169703" y="1821656"/>
            <a:ext cx="800100" cy="800100"/>
          </a:xfrm>
          <a:prstGeom prst="rect">
            <a:avLst/>
          </a:prstGeom>
          <a:solidFill>
            <a:schemeClr val="lt1"/>
          </a:solidFill>
          <a:ln>
            <a:noFill/>
          </a:ln>
        </p:spPr>
      </p:sp>
      <p:sp>
        <p:nvSpPr>
          <p:cNvPr id="167" name="Google Shape;167;g322adbb763d_0_259"/>
          <p:cNvSpPr txBox="1">
            <a:spLocks noGrp="1"/>
          </p:cNvSpPr>
          <p:nvPr>
            <p:ph type="body" idx="5"/>
          </p:nvPr>
        </p:nvSpPr>
        <p:spPr>
          <a:xfrm>
            <a:off x="288694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8" name="Google Shape;168;g322adbb763d_0_259"/>
          <p:cNvSpPr txBox="1">
            <a:spLocks noGrp="1"/>
          </p:cNvSpPr>
          <p:nvPr>
            <p:ph type="body" idx="6"/>
          </p:nvPr>
        </p:nvSpPr>
        <p:spPr>
          <a:xfrm>
            <a:off x="288694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9" name="Google Shape;169;g322adbb763d_0_259"/>
          <p:cNvSpPr>
            <a:spLocks noGrp="1"/>
          </p:cNvSpPr>
          <p:nvPr>
            <p:ph type="pic" idx="7"/>
          </p:nvPr>
        </p:nvSpPr>
        <p:spPr>
          <a:xfrm>
            <a:off x="4991688" y="1821656"/>
            <a:ext cx="800100" cy="800100"/>
          </a:xfrm>
          <a:prstGeom prst="rect">
            <a:avLst/>
          </a:prstGeom>
          <a:solidFill>
            <a:schemeClr val="lt1"/>
          </a:solidFill>
          <a:ln>
            <a:noFill/>
          </a:ln>
        </p:spPr>
      </p:sp>
      <p:sp>
        <p:nvSpPr>
          <p:cNvPr id="170" name="Google Shape;170;g322adbb763d_0_259"/>
          <p:cNvSpPr txBox="1">
            <a:spLocks noGrp="1"/>
          </p:cNvSpPr>
          <p:nvPr>
            <p:ph type="body" idx="8"/>
          </p:nvPr>
        </p:nvSpPr>
        <p:spPr>
          <a:xfrm>
            <a:off x="4648766" y="2740784"/>
            <a:ext cx="15789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1" name="Google Shape;171;g322adbb763d_0_259"/>
          <p:cNvSpPr txBox="1">
            <a:spLocks noGrp="1"/>
          </p:cNvSpPr>
          <p:nvPr>
            <p:ph type="body" idx="9"/>
          </p:nvPr>
        </p:nvSpPr>
        <p:spPr>
          <a:xfrm>
            <a:off x="4571999" y="2857310"/>
            <a:ext cx="1725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2" name="Google Shape;172;g322adbb763d_0_259"/>
          <p:cNvSpPr>
            <a:spLocks noGrp="1"/>
          </p:cNvSpPr>
          <p:nvPr>
            <p:ph type="pic" idx="13"/>
          </p:nvPr>
        </p:nvSpPr>
        <p:spPr>
          <a:xfrm>
            <a:off x="6852611" y="1821656"/>
            <a:ext cx="800100" cy="800100"/>
          </a:xfrm>
          <a:prstGeom prst="rect">
            <a:avLst/>
          </a:prstGeom>
          <a:solidFill>
            <a:schemeClr val="lt1"/>
          </a:solidFill>
          <a:ln>
            <a:noFill/>
          </a:ln>
        </p:spPr>
      </p:sp>
      <p:sp>
        <p:nvSpPr>
          <p:cNvPr id="173" name="Google Shape;173;g322adbb763d_0_259"/>
          <p:cNvSpPr txBox="1">
            <a:spLocks noGrp="1"/>
          </p:cNvSpPr>
          <p:nvPr>
            <p:ph type="body" idx="14"/>
          </p:nvPr>
        </p:nvSpPr>
        <p:spPr>
          <a:xfrm>
            <a:off x="6569855"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4" name="Google Shape;174;g322adbb763d_0_259"/>
          <p:cNvSpPr txBox="1">
            <a:spLocks noGrp="1"/>
          </p:cNvSpPr>
          <p:nvPr>
            <p:ph type="body" idx="15"/>
          </p:nvPr>
        </p:nvSpPr>
        <p:spPr>
          <a:xfrm>
            <a:off x="6558360" y="2857310"/>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5" name="Google Shape;175;g322adbb763d_0_259"/>
          <p:cNvSpPr>
            <a:spLocks noGrp="1"/>
          </p:cNvSpPr>
          <p:nvPr>
            <p:ph type="pic" idx="16"/>
          </p:nvPr>
        </p:nvSpPr>
        <p:spPr>
          <a:xfrm>
            <a:off x="1407882" y="3215783"/>
            <a:ext cx="800100" cy="800100"/>
          </a:xfrm>
          <a:prstGeom prst="rect">
            <a:avLst/>
          </a:prstGeom>
          <a:solidFill>
            <a:schemeClr val="lt1"/>
          </a:solidFill>
          <a:ln>
            <a:noFill/>
          </a:ln>
        </p:spPr>
      </p:sp>
      <p:sp>
        <p:nvSpPr>
          <p:cNvPr id="176" name="Google Shape;176;g322adbb763d_0_259"/>
          <p:cNvSpPr txBox="1">
            <a:spLocks noGrp="1"/>
          </p:cNvSpPr>
          <p:nvPr>
            <p:ph type="body" idx="17"/>
          </p:nvPr>
        </p:nvSpPr>
        <p:spPr>
          <a:xfrm>
            <a:off x="112512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7" name="Google Shape;177;g322adbb763d_0_259"/>
          <p:cNvSpPr txBox="1">
            <a:spLocks noGrp="1"/>
          </p:cNvSpPr>
          <p:nvPr>
            <p:ph type="body" idx="18"/>
          </p:nvPr>
        </p:nvSpPr>
        <p:spPr>
          <a:xfrm>
            <a:off x="112512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8" name="Google Shape;178;g322adbb763d_0_259"/>
          <p:cNvSpPr>
            <a:spLocks noGrp="1"/>
          </p:cNvSpPr>
          <p:nvPr>
            <p:ph type="pic" idx="19"/>
          </p:nvPr>
        </p:nvSpPr>
        <p:spPr>
          <a:xfrm>
            <a:off x="3169703" y="3215783"/>
            <a:ext cx="800100" cy="800100"/>
          </a:xfrm>
          <a:prstGeom prst="rect">
            <a:avLst/>
          </a:prstGeom>
          <a:solidFill>
            <a:schemeClr val="lt1"/>
          </a:solidFill>
          <a:ln>
            <a:noFill/>
          </a:ln>
        </p:spPr>
      </p:sp>
      <p:sp>
        <p:nvSpPr>
          <p:cNvPr id="179" name="Google Shape;179;g322adbb763d_0_259"/>
          <p:cNvSpPr txBox="1">
            <a:spLocks noGrp="1"/>
          </p:cNvSpPr>
          <p:nvPr>
            <p:ph type="body" idx="20"/>
          </p:nvPr>
        </p:nvSpPr>
        <p:spPr>
          <a:xfrm>
            <a:off x="288694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0" name="Google Shape;180;g322adbb763d_0_259"/>
          <p:cNvSpPr txBox="1">
            <a:spLocks noGrp="1"/>
          </p:cNvSpPr>
          <p:nvPr>
            <p:ph type="body" idx="21"/>
          </p:nvPr>
        </p:nvSpPr>
        <p:spPr>
          <a:xfrm>
            <a:off x="288694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1" name="Google Shape;181;g322adbb763d_0_259"/>
          <p:cNvSpPr>
            <a:spLocks noGrp="1"/>
          </p:cNvSpPr>
          <p:nvPr>
            <p:ph type="pic" idx="22"/>
          </p:nvPr>
        </p:nvSpPr>
        <p:spPr>
          <a:xfrm>
            <a:off x="4991688" y="3215783"/>
            <a:ext cx="800100" cy="800100"/>
          </a:xfrm>
          <a:prstGeom prst="rect">
            <a:avLst/>
          </a:prstGeom>
          <a:solidFill>
            <a:schemeClr val="lt1"/>
          </a:solidFill>
          <a:ln>
            <a:noFill/>
          </a:ln>
        </p:spPr>
      </p:sp>
      <p:sp>
        <p:nvSpPr>
          <p:cNvPr id="182" name="Google Shape;182;g322adbb763d_0_259"/>
          <p:cNvSpPr txBox="1">
            <a:spLocks noGrp="1"/>
          </p:cNvSpPr>
          <p:nvPr>
            <p:ph type="body" idx="23"/>
          </p:nvPr>
        </p:nvSpPr>
        <p:spPr>
          <a:xfrm>
            <a:off x="475494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3" name="Google Shape;183;g322adbb763d_0_259"/>
          <p:cNvSpPr txBox="1">
            <a:spLocks noGrp="1"/>
          </p:cNvSpPr>
          <p:nvPr>
            <p:ph type="body" idx="24"/>
          </p:nvPr>
        </p:nvSpPr>
        <p:spPr>
          <a:xfrm>
            <a:off x="4754945" y="4251437"/>
            <a:ext cx="13602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4" name="Google Shape;184;g322adbb763d_0_259"/>
          <p:cNvSpPr>
            <a:spLocks noGrp="1"/>
          </p:cNvSpPr>
          <p:nvPr>
            <p:ph type="pic" idx="25"/>
          </p:nvPr>
        </p:nvSpPr>
        <p:spPr>
          <a:xfrm>
            <a:off x="6852611" y="3215783"/>
            <a:ext cx="800100" cy="800100"/>
          </a:xfrm>
          <a:prstGeom prst="rect">
            <a:avLst/>
          </a:prstGeom>
          <a:solidFill>
            <a:schemeClr val="lt1"/>
          </a:solidFill>
          <a:ln>
            <a:noFill/>
          </a:ln>
        </p:spPr>
      </p:sp>
      <p:sp>
        <p:nvSpPr>
          <p:cNvPr id="185" name="Google Shape;185;g322adbb763d_0_259"/>
          <p:cNvSpPr txBox="1">
            <a:spLocks noGrp="1"/>
          </p:cNvSpPr>
          <p:nvPr>
            <p:ph type="body" idx="26"/>
          </p:nvPr>
        </p:nvSpPr>
        <p:spPr>
          <a:xfrm>
            <a:off x="656985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6" name="Google Shape;186;g322adbb763d_0_259"/>
          <p:cNvSpPr txBox="1">
            <a:spLocks noGrp="1"/>
          </p:cNvSpPr>
          <p:nvPr>
            <p:ph type="body" idx="27"/>
          </p:nvPr>
        </p:nvSpPr>
        <p:spPr>
          <a:xfrm>
            <a:off x="6558360" y="4251437"/>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7" name="Google Shape;187;g322adbb763d_0_25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solidFill>
                  <a:srgbClr val="89898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g322adbb763d_0_25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9"/>
        <p:cNvGrpSpPr/>
        <p:nvPr/>
      </p:nvGrpSpPr>
      <p:grpSpPr>
        <a:xfrm>
          <a:off x="0" y="0"/>
          <a:ext cx="0" cy="0"/>
          <a:chOff x="0" y="0"/>
          <a:chExt cx="0" cy="0"/>
        </a:xfrm>
      </p:grpSpPr>
      <p:sp>
        <p:nvSpPr>
          <p:cNvPr id="190" name="Google Shape;190;g322adbb763d_0_290"/>
          <p:cNvSpPr/>
          <p:nvPr/>
        </p:nvSpPr>
        <p:spPr>
          <a:xfrm>
            <a:off x="1585413" y="0"/>
            <a:ext cx="7558587" cy="51435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g322adbb763d_0_290"/>
          <p:cNvSpPr txBox="1">
            <a:spLocks noGrp="1"/>
          </p:cNvSpPr>
          <p:nvPr>
            <p:ph type="body" idx="1"/>
          </p:nvPr>
        </p:nvSpPr>
        <p:spPr>
          <a:xfrm>
            <a:off x="124556" y="1287585"/>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g322adbb763d_0_290"/>
          <p:cNvSpPr txBox="1">
            <a:spLocks noGrp="1"/>
          </p:cNvSpPr>
          <p:nvPr>
            <p:ph type="body" idx="2"/>
          </p:nvPr>
        </p:nvSpPr>
        <p:spPr>
          <a:xfrm>
            <a:off x="549098" y="2094829"/>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g322adbb763d_0_290"/>
          <p:cNvSpPr txBox="1">
            <a:spLocks noGrp="1"/>
          </p:cNvSpPr>
          <p:nvPr>
            <p:ph type="body" idx="3"/>
          </p:nvPr>
        </p:nvSpPr>
        <p:spPr>
          <a:xfrm>
            <a:off x="1003917" y="2902073"/>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g322adbb763d_0_290"/>
          <p:cNvSpPr txBox="1">
            <a:spLocks noGrp="1"/>
          </p:cNvSpPr>
          <p:nvPr>
            <p:ph type="body" idx="4"/>
          </p:nvPr>
        </p:nvSpPr>
        <p:spPr>
          <a:xfrm>
            <a:off x="1442067" y="3719114"/>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g322adbb763d_0_290"/>
          <p:cNvSpPr txBox="1">
            <a:spLocks noGrp="1"/>
          </p:cNvSpPr>
          <p:nvPr>
            <p:ph type="body" idx="5"/>
          </p:nvPr>
        </p:nvSpPr>
        <p:spPr>
          <a:xfrm>
            <a:off x="3291355" y="111217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g322adbb763d_0_290"/>
          <p:cNvSpPr txBox="1">
            <a:spLocks noGrp="1"/>
          </p:cNvSpPr>
          <p:nvPr>
            <p:ph type="body" idx="6"/>
          </p:nvPr>
        </p:nvSpPr>
        <p:spPr>
          <a:xfrm>
            <a:off x="3739522" y="1953140"/>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g322adbb763d_0_290"/>
          <p:cNvSpPr txBox="1">
            <a:spLocks noGrp="1"/>
          </p:cNvSpPr>
          <p:nvPr>
            <p:ph type="body" idx="7"/>
          </p:nvPr>
        </p:nvSpPr>
        <p:spPr>
          <a:xfrm>
            <a:off x="4182704" y="275776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g322adbb763d_0_290"/>
          <p:cNvSpPr txBox="1">
            <a:spLocks noGrp="1"/>
          </p:cNvSpPr>
          <p:nvPr>
            <p:ph type="body" idx="8"/>
          </p:nvPr>
        </p:nvSpPr>
        <p:spPr>
          <a:xfrm>
            <a:off x="4631460" y="3588931"/>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g322adbb763d_0_290"/>
          <p:cNvSpPr txBox="1">
            <a:spLocks noGrp="1"/>
          </p:cNvSpPr>
          <p:nvPr>
            <p:ph type="ftr" idx="11"/>
          </p:nvPr>
        </p:nvSpPr>
        <p:spPr>
          <a:xfrm>
            <a:off x="5061857" y="4767263"/>
            <a:ext cx="28320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0" name="Google Shape;200;g322adbb763d_0_290"/>
          <p:cNvSpPr txBox="1">
            <a:spLocks noGrp="1"/>
          </p:cNvSpPr>
          <p:nvPr>
            <p:ph type="sldNum" idx="12"/>
          </p:nvPr>
        </p:nvSpPr>
        <p:spPr>
          <a:xfrm>
            <a:off x="8108156" y="4767263"/>
            <a:ext cx="407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201" name="Google Shape;201;g322adbb763d_0_290"/>
          <p:cNvCxnSpPr/>
          <p:nvPr/>
        </p:nvCxnSpPr>
        <p:spPr>
          <a:xfrm>
            <a:off x="3265136" y="3944300"/>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2" name="Google Shape;202;g322adbb763d_0_290"/>
          <p:cNvCxnSpPr/>
          <p:nvPr/>
        </p:nvCxnSpPr>
        <p:spPr>
          <a:xfrm>
            <a:off x="2819938" y="3118094"/>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3" name="Google Shape;203;g322adbb763d_0_290"/>
          <p:cNvCxnSpPr/>
          <p:nvPr/>
        </p:nvCxnSpPr>
        <p:spPr>
          <a:xfrm>
            <a:off x="2380090" y="2311271"/>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4" name="Google Shape;204;g322adbb763d_0_290"/>
          <p:cNvCxnSpPr/>
          <p:nvPr/>
        </p:nvCxnSpPr>
        <p:spPr>
          <a:xfrm>
            <a:off x="1939697" y="1503818"/>
            <a:ext cx="1134900" cy="0"/>
          </a:xfrm>
          <a:prstGeom prst="straightConnector1">
            <a:avLst/>
          </a:prstGeom>
          <a:noFill/>
          <a:ln w="9525" cap="flat" cmpd="sng">
            <a:solidFill>
              <a:schemeClr val="dk1"/>
            </a:solidFill>
            <a:prstDash val="solid"/>
            <a:miter lim="800000"/>
            <a:headEnd type="none" w="sm" len="sm"/>
            <a:tailEnd type="none" w="sm" len="sm"/>
          </a:ln>
        </p:spPr>
      </p:cxnSp>
      <p:pic>
        <p:nvPicPr>
          <p:cNvPr id="205" name="Google Shape;205;g322adbb763d_0_2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206" name="Google Shape;206;g322adbb763d_0_290"/>
          <p:cNvSpPr txBox="1"/>
          <p:nvPr/>
        </p:nvSpPr>
        <p:spPr>
          <a:xfrm>
            <a:off x="547282" y="430768"/>
            <a:ext cx="4504200" cy="4899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chemeClr val="dk1"/>
              </a:buClr>
              <a:buSzPts val="2400"/>
              <a:buFont typeface="Calibri"/>
              <a:buNone/>
            </a:pPr>
            <a:r>
              <a:rPr lang="en" sz="2400" b="0" i="0" u="none" strike="noStrike" cap="none">
                <a:solidFill>
                  <a:schemeClr val="dk1"/>
                </a:solidFill>
                <a:latin typeface="Calibri"/>
                <a:ea typeface="Calibri"/>
                <a:cs typeface="Calibri"/>
                <a:sym typeface="Calibri"/>
              </a:rPr>
              <a:t>Agenda</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207"/>
        <p:cNvGrpSpPr/>
        <p:nvPr/>
      </p:nvGrpSpPr>
      <p:grpSpPr>
        <a:xfrm>
          <a:off x="0" y="0"/>
          <a:ext cx="0" cy="0"/>
          <a:chOff x="0" y="0"/>
          <a:chExt cx="0" cy="0"/>
        </a:xfrm>
      </p:grpSpPr>
      <p:sp>
        <p:nvSpPr>
          <p:cNvPr id="208" name="Google Shape;208;g322adbb763d_0_308"/>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9" name="Google Shape;209;g322adbb763d_0_308"/>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0" name="Google Shape;210;g322adbb763d_0_308"/>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g322adbb763d_0_308"/>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2" name="Google Shape;212;g322adbb763d_0_308"/>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g322adbb763d_0_308"/>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4" name="Google Shape;214;g322adbb763d_0_308"/>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g322adbb763d_0_30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6" name="Google Shape;216;g322adbb763d_0_30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17" name="Google Shape;217;g322adbb763d_0_308"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218"/>
        <p:cNvGrpSpPr/>
        <p:nvPr/>
      </p:nvGrpSpPr>
      <p:grpSpPr>
        <a:xfrm>
          <a:off x="0" y="0"/>
          <a:ext cx="0" cy="0"/>
          <a:chOff x="0" y="0"/>
          <a:chExt cx="0" cy="0"/>
        </a:xfrm>
      </p:grpSpPr>
      <p:sp>
        <p:nvSpPr>
          <p:cNvPr id="219" name="Google Shape;219;g322adbb763d_0_319"/>
          <p:cNvSpPr txBox="1">
            <a:spLocks noGrp="1"/>
          </p:cNvSpPr>
          <p:nvPr>
            <p:ph type="title"/>
          </p:nvPr>
        </p:nvSpPr>
        <p:spPr>
          <a:xfrm>
            <a:off x="2890157" y="1253729"/>
            <a:ext cx="5051400" cy="903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0" name="Google Shape;220;g322adbb763d_0_319"/>
          <p:cNvSpPr txBox="1">
            <a:spLocks noGrp="1"/>
          </p:cNvSpPr>
          <p:nvPr>
            <p:ph type="body" idx="1"/>
          </p:nvPr>
        </p:nvSpPr>
        <p:spPr>
          <a:xfrm>
            <a:off x="2890157" y="2745581"/>
            <a:ext cx="5051400" cy="1144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800"/>
              <a:buNone/>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g322adbb763d_0_3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2" name="Google Shape;222;g322adbb763d_0_3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23" name="Google Shape;223;g322adbb763d_0_319" descr="BITS Pilani logo"/>
          <p:cNvPicPr preferRelativeResize="0"/>
          <p:nvPr/>
        </p:nvPicPr>
        <p:blipFill rotWithShape="1">
          <a:blip r:embed="rId2">
            <a:alphaModFix/>
          </a:blip>
          <a:srcRect/>
          <a:stretch/>
        </p:blipFill>
        <p:spPr>
          <a:xfrm>
            <a:off x="6627529" y="144383"/>
            <a:ext cx="2504055" cy="649430"/>
          </a:xfrm>
          <a:prstGeom prst="rect">
            <a:avLst/>
          </a:prstGeom>
          <a:noFill/>
          <a:ln>
            <a:noFill/>
          </a:ln>
        </p:spPr>
      </p:pic>
    </p:spTree>
  </p:cSld>
  <p:clrMapOvr>
    <a:masterClrMapping/>
  </p:clrMapOvr>
  <p:extLst>
    <p:ext uri="{DCECCB84-F9BA-43D5-87BE-67443E8EF086}">
      <p15:sldGuideLst xmlns:p15="http://schemas.microsoft.com/office/powerpoint/2012/main">
        <p15:guide id="1" pos="22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224"/>
        <p:cNvGrpSpPr/>
        <p:nvPr/>
      </p:nvGrpSpPr>
      <p:grpSpPr>
        <a:xfrm>
          <a:off x="0" y="0"/>
          <a:ext cx="0" cy="0"/>
          <a:chOff x="0" y="0"/>
          <a:chExt cx="0" cy="0"/>
        </a:xfrm>
      </p:grpSpPr>
      <p:sp>
        <p:nvSpPr>
          <p:cNvPr id="225" name="Google Shape;225;g322adbb763d_0_325"/>
          <p:cNvSpPr txBox="1">
            <a:spLocks noGrp="1"/>
          </p:cNvSpPr>
          <p:nvPr>
            <p:ph type="ctrTitle"/>
          </p:nvPr>
        </p:nvSpPr>
        <p:spPr>
          <a:xfrm>
            <a:off x="3200400" y="1211802"/>
            <a:ext cx="3134700" cy="1143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6" name="Google Shape;226;g322adbb763d_0_325"/>
          <p:cNvSpPr txBox="1">
            <a:spLocks noGrp="1"/>
          </p:cNvSpPr>
          <p:nvPr>
            <p:ph type="subTitle" idx="1"/>
          </p:nvPr>
        </p:nvSpPr>
        <p:spPr>
          <a:xfrm>
            <a:off x="3200400" y="2428577"/>
            <a:ext cx="3134700" cy="1029000"/>
          </a:xfrm>
          <a:prstGeom prst="rect">
            <a:avLst/>
          </a:prstGeom>
          <a:noFill/>
          <a:ln>
            <a:noFill/>
          </a:ln>
        </p:spPr>
        <p:txBody>
          <a:bodyPr spcFirstLastPara="1" wrap="square" lIns="68575" tIns="34275" rIns="68575" bIns="34275" anchor="t" anchorCtr="0">
            <a:normAutofit/>
          </a:bodyPr>
          <a:lstStyle>
            <a:lvl1pPr lvl="0" algn="l">
              <a:lnSpc>
                <a:spcPct val="150000"/>
              </a:lnSpc>
              <a:spcBef>
                <a:spcPts val="800"/>
              </a:spcBef>
              <a:spcAft>
                <a:spcPts val="0"/>
              </a:spcAft>
              <a:buClr>
                <a:schemeClr val="lt1"/>
              </a:buClr>
              <a:buSzPts val="1100"/>
              <a:buNone/>
              <a:defRPr sz="11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227" name="Google Shape;227;g322adbb763d_0_325"/>
          <p:cNvPicPr preferRelativeResize="0"/>
          <p:nvPr/>
        </p:nvPicPr>
        <p:blipFill rotWithShape="1">
          <a:blip r:embed="rId2">
            <a:alphaModFix/>
          </a:blip>
          <a:srcRect/>
          <a:stretch/>
        </p:blipFill>
        <p:spPr>
          <a:xfrm>
            <a:off x="0" y="0"/>
            <a:ext cx="2382704" cy="5143500"/>
          </a:xfrm>
          <a:prstGeom prst="rect">
            <a:avLst/>
          </a:prstGeom>
          <a:noFill/>
          <a:ln>
            <a:noFill/>
          </a:ln>
        </p:spPr>
      </p:pic>
      <p:sp>
        <p:nvSpPr>
          <p:cNvPr id="228" name="Google Shape;228;g322adbb763d_0_325"/>
          <p:cNvSpPr txBox="1">
            <a:spLocks noGrp="1"/>
          </p:cNvSpPr>
          <p:nvPr>
            <p:ph type="ftr" idx="11"/>
          </p:nvPr>
        </p:nvSpPr>
        <p:spPr>
          <a:xfrm>
            <a:off x="4859791" y="4767263"/>
            <a:ext cx="19962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9" name="Google Shape;229;g322adbb763d_0_325"/>
          <p:cNvSpPr txBox="1">
            <a:spLocks noGrp="1"/>
          </p:cNvSpPr>
          <p:nvPr>
            <p:ph type="sldNum" idx="12"/>
          </p:nvPr>
        </p:nvSpPr>
        <p:spPr>
          <a:xfrm>
            <a:off x="7184571" y="4767263"/>
            <a:ext cx="1330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4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4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4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4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4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g322adbb763d_0_17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g322adbb763d_0_17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6" name="Google Shape;76;g322adbb763d_0_17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7" name="Google Shape;77;g322adbb763d_0_17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hyperlink" Target="http://www.flickr.com/photos/swashford/428567562/" TargetMode="External"/><Relationship Id="rId4" Type="http://schemas.openxmlformats.org/officeDocument/2006/relationships/hyperlink" Target="http://www.flickr.com/photos/diaphanus/13691545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www.flickr.com/photos/scpgt/328570837/" TargetMode="External"/><Relationship Id="rId5" Type="http://schemas.openxmlformats.org/officeDocument/2006/relationships/image" Target="../media/image25.jpg"/><Relationship Id="rId4" Type="http://schemas.openxmlformats.org/officeDocument/2006/relationships/hyperlink" Target="http://www.flickr.com/photos/diaphanus/13691545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42" Type="http://schemas.openxmlformats.org/officeDocument/2006/relationships/image" Target="../media/image89.png"/><Relationship Id="rId63" Type="http://schemas.openxmlformats.org/officeDocument/2006/relationships/customXml" Target="../ink/ink31.xml"/><Relationship Id="rId84" Type="http://schemas.openxmlformats.org/officeDocument/2006/relationships/image" Target="../media/image110.png"/><Relationship Id="rId138" Type="http://schemas.openxmlformats.org/officeDocument/2006/relationships/image" Target="../media/image137.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84.png"/><Relationship Id="rId53" Type="http://schemas.openxmlformats.org/officeDocument/2006/relationships/customXml" Target="../ink/ink26.xml"/><Relationship Id="rId74" Type="http://schemas.openxmlformats.org/officeDocument/2006/relationships/image" Target="../media/image105.png"/><Relationship Id="rId128" Type="http://schemas.openxmlformats.org/officeDocument/2006/relationships/image" Target="../media/image132.png"/><Relationship Id="rId5" Type="http://schemas.openxmlformats.org/officeDocument/2006/relationships/customXml" Target="../ink/ink2.xml"/><Relationship Id="rId90" Type="http://schemas.openxmlformats.org/officeDocument/2006/relationships/image" Target="../media/image113.png"/><Relationship Id="rId95" Type="http://schemas.openxmlformats.org/officeDocument/2006/relationships/customXml" Target="../ink/ink47.xml"/><Relationship Id="rId22" Type="http://schemas.openxmlformats.org/officeDocument/2006/relationships/image" Target="../media/image79.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92.png"/><Relationship Id="rId64" Type="http://schemas.openxmlformats.org/officeDocument/2006/relationships/image" Target="../media/image100.png"/><Relationship Id="rId69" Type="http://schemas.openxmlformats.org/officeDocument/2006/relationships/customXml" Target="../ink/ink34.xml"/><Relationship Id="rId113" Type="http://schemas.openxmlformats.org/officeDocument/2006/relationships/customXml" Target="../ink/ink56.xml"/><Relationship Id="rId118" Type="http://schemas.openxmlformats.org/officeDocument/2006/relationships/image" Target="../media/image127.png"/><Relationship Id="rId134" Type="http://schemas.openxmlformats.org/officeDocument/2006/relationships/image" Target="../media/image135.png"/><Relationship Id="rId139" Type="http://schemas.openxmlformats.org/officeDocument/2006/relationships/customXml" Target="../ink/ink69.xml"/><Relationship Id="rId80" Type="http://schemas.openxmlformats.org/officeDocument/2006/relationships/image" Target="../media/image108.png"/><Relationship Id="rId85" Type="http://schemas.openxmlformats.org/officeDocument/2006/relationships/customXml" Target="../ink/ink42.xml"/><Relationship Id="rId12" Type="http://schemas.openxmlformats.org/officeDocument/2006/relationships/image" Target="../media/image74.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87.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122.png"/><Relationship Id="rId124" Type="http://schemas.openxmlformats.org/officeDocument/2006/relationships/image" Target="../media/image130.png"/><Relationship Id="rId129" Type="http://schemas.openxmlformats.org/officeDocument/2006/relationships/customXml" Target="../ink/ink64.xml"/><Relationship Id="rId54" Type="http://schemas.openxmlformats.org/officeDocument/2006/relationships/image" Target="../media/image95.png"/><Relationship Id="rId70" Type="http://schemas.openxmlformats.org/officeDocument/2006/relationships/image" Target="../media/image103.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116.png"/><Relationship Id="rId140" Type="http://schemas.openxmlformats.org/officeDocument/2006/relationships/image" Target="../media/image138.png"/><Relationship Id="rId145"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image" Target="../media/image71.png"/><Relationship Id="rId23" Type="http://schemas.openxmlformats.org/officeDocument/2006/relationships/customXml" Target="../ink/ink11.xml"/><Relationship Id="rId28" Type="http://schemas.openxmlformats.org/officeDocument/2006/relationships/image" Target="../media/image82.png"/><Relationship Id="rId49" Type="http://schemas.openxmlformats.org/officeDocument/2006/relationships/customXml" Target="../ink/ink24.xml"/><Relationship Id="rId114" Type="http://schemas.openxmlformats.org/officeDocument/2006/relationships/image" Target="../media/image125.png"/><Relationship Id="rId119" Type="http://schemas.openxmlformats.org/officeDocument/2006/relationships/customXml" Target="../ink/ink59.xml"/><Relationship Id="rId44" Type="http://schemas.openxmlformats.org/officeDocument/2006/relationships/image" Target="../media/image90.png"/><Relationship Id="rId60" Type="http://schemas.openxmlformats.org/officeDocument/2006/relationships/image" Target="../media/image98.png"/><Relationship Id="rId65" Type="http://schemas.openxmlformats.org/officeDocument/2006/relationships/customXml" Target="../ink/ink32.xml"/><Relationship Id="rId81" Type="http://schemas.openxmlformats.org/officeDocument/2006/relationships/customXml" Target="../ink/ink40.xml"/><Relationship Id="rId86" Type="http://schemas.openxmlformats.org/officeDocument/2006/relationships/image" Target="../media/image111.png"/><Relationship Id="rId130" Type="http://schemas.openxmlformats.org/officeDocument/2006/relationships/image" Target="../media/image133.png"/><Relationship Id="rId135" Type="http://schemas.openxmlformats.org/officeDocument/2006/relationships/customXml" Target="../ink/ink67.xml"/><Relationship Id="rId13" Type="http://schemas.openxmlformats.org/officeDocument/2006/relationships/customXml" Target="../ink/ink6.xml"/><Relationship Id="rId18" Type="http://schemas.openxmlformats.org/officeDocument/2006/relationships/image" Target="../media/image77.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85.png"/><Relationship Id="rId50" Type="http://schemas.openxmlformats.org/officeDocument/2006/relationships/image" Target="../media/image93.png"/><Relationship Id="rId55" Type="http://schemas.openxmlformats.org/officeDocument/2006/relationships/customXml" Target="../ink/ink27.xml"/><Relationship Id="rId76" Type="http://schemas.openxmlformats.org/officeDocument/2006/relationships/image" Target="../media/image106.png"/><Relationship Id="rId97" Type="http://schemas.openxmlformats.org/officeDocument/2006/relationships/customXml" Target="../ink/ink48.xml"/><Relationship Id="rId104" Type="http://schemas.openxmlformats.org/officeDocument/2006/relationships/image" Target="../media/image120.png"/><Relationship Id="rId120" Type="http://schemas.openxmlformats.org/officeDocument/2006/relationships/image" Target="../media/image128.png"/><Relationship Id="rId125" Type="http://schemas.openxmlformats.org/officeDocument/2006/relationships/customXml" Target="../ink/ink62.xml"/><Relationship Id="rId141" Type="http://schemas.openxmlformats.org/officeDocument/2006/relationships/customXml" Target="../ink/ink70.xml"/><Relationship Id="rId146" Type="http://schemas.openxmlformats.org/officeDocument/2006/relationships/image" Target="../media/image141.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114.png"/><Relationship Id="rId2" Type="http://schemas.openxmlformats.org/officeDocument/2006/relationships/image" Target="../media/image69.png"/><Relationship Id="rId29" Type="http://schemas.openxmlformats.org/officeDocument/2006/relationships/customXml" Target="../ink/ink14.xml"/><Relationship Id="rId24" Type="http://schemas.openxmlformats.org/officeDocument/2006/relationships/image" Target="../media/image80.png"/><Relationship Id="rId40" Type="http://schemas.openxmlformats.org/officeDocument/2006/relationships/image" Target="../media/image88.png"/><Relationship Id="rId45" Type="http://schemas.openxmlformats.org/officeDocument/2006/relationships/customXml" Target="../ink/ink22.xml"/><Relationship Id="rId66" Type="http://schemas.openxmlformats.org/officeDocument/2006/relationships/image" Target="../media/image101.png"/><Relationship Id="rId87" Type="http://schemas.openxmlformats.org/officeDocument/2006/relationships/customXml" Target="../ink/ink43.xml"/><Relationship Id="rId110" Type="http://schemas.openxmlformats.org/officeDocument/2006/relationships/image" Target="../media/image123.png"/><Relationship Id="rId115" Type="http://schemas.openxmlformats.org/officeDocument/2006/relationships/customXml" Target="../ink/ink57.xml"/><Relationship Id="rId131" Type="http://schemas.openxmlformats.org/officeDocument/2006/relationships/customXml" Target="../ink/ink65.xml"/><Relationship Id="rId136" Type="http://schemas.openxmlformats.org/officeDocument/2006/relationships/image" Target="../media/image136.png"/><Relationship Id="rId61" Type="http://schemas.openxmlformats.org/officeDocument/2006/relationships/customXml" Target="../ink/ink30.xml"/><Relationship Id="rId82" Type="http://schemas.openxmlformats.org/officeDocument/2006/relationships/image" Target="../media/image109.png"/><Relationship Id="rId19" Type="http://schemas.openxmlformats.org/officeDocument/2006/relationships/customXml" Target="../ink/ink9.xml"/><Relationship Id="rId14" Type="http://schemas.openxmlformats.org/officeDocument/2006/relationships/image" Target="../media/image75.png"/><Relationship Id="rId30" Type="http://schemas.openxmlformats.org/officeDocument/2006/relationships/image" Target="../media/image83.png"/><Relationship Id="rId35" Type="http://schemas.openxmlformats.org/officeDocument/2006/relationships/customXml" Target="../ink/ink17.xml"/><Relationship Id="rId56" Type="http://schemas.openxmlformats.org/officeDocument/2006/relationships/image" Target="../media/image96.png"/><Relationship Id="rId77" Type="http://schemas.openxmlformats.org/officeDocument/2006/relationships/customXml" Target="../ink/ink38.xml"/><Relationship Id="rId100" Type="http://schemas.openxmlformats.org/officeDocument/2006/relationships/image" Target="../media/image118.png"/><Relationship Id="rId105" Type="http://schemas.openxmlformats.org/officeDocument/2006/relationships/customXml" Target="../ink/ink52.xml"/><Relationship Id="rId126" Type="http://schemas.openxmlformats.org/officeDocument/2006/relationships/image" Target="../media/image131.png"/><Relationship Id="rId8" Type="http://schemas.openxmlformats.org/officeDocument/2006/relationships/image" Target="../media/image72.png"/><Relationship Id="rId51" Type="http://schemas.openxmlformats.org/officeDocument/2006/relationships/customXml" Target="../ink/ink25.xml"/><Relationship Id="rId72" Type="http://schemas.openxmlformats.org/officeDocument/2006/relationships/image" Target="../media/image104.png"/><Relationship Id="rId93" Type="http://schemas.openxmlformats.org/officeDocument/2006/relationships/customXml" Target="../ink/ink46.xml"/><Relationship Id="rId98" Type="http://schemas.openxmlformats.org/officeDocument/2006/relationships/image" Target="../media/image117.png"/><Relationship Id="rId121" Type="http://schemas.openxmlformats.org/officeDocument/2006/relationships/customXml" Target="../ink/ink60.xml"/><Relationship Id="rId142" Type="http://schemas.openxmlformats.org/officeDocument/2006/relationships/image" Target="../media/image139.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91.png"/><Relationship Id="rId67" Type="http://schemas.openxmlformats.org/officeDocument/2006/relationships/customXml" Target="../ink/ink33.xml"/><Relationship Id="rId116" Type="http://schemas.openxmlformats.org/officeDocument/2006/relationships/image" Target="../media/image126.png"/><Relationship Id="rId137" Type="http://schemas.openxmlformats.org/officeDocument/2006/relationships/customXml" Target="../ink/ink68.xml"/><Relationship Id="rId20" Type="http://schemas.openxmlformats.org/officeDocument/2006/relationships/image" Target="../media/image78.png"/><Relationship Id="rId41" Type="http://schemas.openxmlformats.org/officeDocument/2006/relationships/customXml" Target="../ink/ink20.xml"/><Relationship Id="rId62" Type="http://schemas.openxmlformats.org/officeDocument/2006/relationships/image" Target="../media/image99.png"/><Relationship Id="rId83" Type="http://schemas.openxmlformats.org/officeDocument/2006/relationships/customXml" Target="../ink/ink41.xml"/><Relationship Id="rId88" Type="http://schemas.openxmlformats.org/officeDocument/2006/relationships/image" Target="../media/image112.png"/><Relationship Id="rId111" Type="http://schemas.openxmlformats.org/officeDocument/2006/relationships/customXml" Target="../ink/ink55.xml"/><Relationship Id="rId132" Type="http://schemas.openxmlformats.org/officeDocument/2006/relationships/image" Target="../media/image134.png"/><Relationship Id="rId15" Type="http://schemas.openxmlformats.org/officeDocument/2006/relationships/customXml" Target="../ink/ink7.xml"/><Relationship Id="rId36" Type="http://schemas.openxmlformats.org/officeDocument/2006/relationships/image" Target="../media/image86.png"/><Relationship Id="rId57" Type="http://schemas.openxmlformats.org/officeDocument/2006/relationships/customXml" Target="../ink/ink28.xml"/><Relationship Id="rId106" Type="http://schemas.openxmlformats.org/officeDocument/2006/relationships/image" Target="../media/image121.png"/><Relationship Id="rId127" Type="http://schemas.openxmlformats.org/officeDocument/2006/relationships/customXml" Target="../ink/ink63.xml"/><Relationship Id="rId10" Type="http://schemas.openxmlformats.org/officeDocument/2006/relationships/image" Target="../media/image73.png"/><Relationship Id="rId31" Type="http://schemas.openxmlformats.org/officeDocument/2006/relationships/customXml" Target="../ink/ink15.xml"/><Relationship Id="rId52" Type="http://schemas.openxmlformats.org/officeDocument/2006/relationships/image" Target="../media/image94.png"/><Relationship Id="rId73" Type="http://schemas.openxmlformats.org/officeDocument/2006/relationships/customXml" Target="../ink/ink36.xml"/><Relationship Id="rId78" Type="http://schemas.openxmlformats.org/officeDocument/2006/relationships/image" Target="../media/image107.png"/><Relationship Id="rId94" Type="http://schemas.openxmlformats.org/officeDocument/2006/relationships/image" Target="../media/image115.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129.png"/><Relationship Id="rId143" Type="http://schemas.openxmlformats.org/officeDocument/2006/relationships/customXml" Target="../ink/ink71.xml"/><Relationship Id="rId4" Type="http://schemas.openxmlformats.org/officeDocument/2006/relationships/image" Target="../media/image70.png"/><Relationship Id="rId9" Type="http://schemas.openxmlformats.org/officeDocument/2006/relationships/customXml" Target="../ink/ink4.xml"/><Relationship Id="rId26" Type="http://schemas.openxmlformats.org/officeDocument/2006/relationships/image" Target="../media/image81.png"/><Relationship Id="rId47" Type="http://schemas.openxmlformats.org/officeDocument/2006/relationships/customXml" Target="../ink/ink23.xml"/><Relationship Id="rId68" Type="http://schemas.openxmlformats.org/officeDocument/2006/relationships/image" Target="../media/image102.png"/><Relationship Id="rId89" Type="http://schemas.openxmlformats.org/officeDocument/2006/relationships/customXml" Target="../ink/ink44.xml"/><Relationship Id="rId112" Type="http://schemas.openxmlformats.org/officeDocument/2006/relationships/image" Target="../media/image124.png"/><Relationship Id="rId133" Type="http://schemas.openxmlformats.org/officeDocument/2006/relationships/customXml" Target="../ink/ink66.xml"/><Relationship Id="rId16" Type="http://schemas.openxmlformats.org/officeDocument/2006/relationships/image" Target="../media/image76.png"/><Relationship Id="rId37" Type="http://schemas.openxmlformats.org/officeDocument/2006/relationships/customXml" Target="../ink/ink18.xml"/><Relationship Id="rId58" Type="http://schemas.openxmlformats.org/officeDocument/2006/relationships/image" Target="../media/image97.png"/><Relationship Id="rId79" Type="http://schemas.openxmlformats.org/officeDocument/2006/relationships/customXml" Target="../ink/ink39.xml"/><Relationship Id="rId102" Type="http://schemas.openxmlformats.org/officeDocument/2006/relationships/image" Target="../media/image119.png"/><Relationship Id="rId123" Type="http://schemas.openxmlformats.org/officeDocument/2006/relationships/customXml" Target="../ink/ink61.xml"/><Relationship Id="rId144" Type="http://schemas.openxmlformats.org/officeDocument/2006/relationships/image" Target="../media/image140.png"/></Relationships>
</file>

<file path=ppt/slides/_rels/slide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cs.ubc.ca/~lowe/papers/ijcv04.pdf"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fpcv.cs.columbia.edu/Monographs"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Feature_detection_(computer_vision)" TargetMode="Externa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r>
              <a:rPr lang="en-US" dirty="0"/>
              <a:t>Aakash Goel</a:t>
            </a:r>
            <a:br>
              <a:rPr lang="en-US" dirty="0"/>
            </a:br>
            <a:r>
              <a:rPr lang="en-US" dirty="0">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3493294" y="3771603"/>
            <a:ext cx="5022056" cy="516619"/>
          </a:xfrm>
        </p:spPr>
        <p:txBody>
          <a:bodyPr>
            <a:noAutofit/>
          </a:bodyPr>
          <a:lstStyle/>
          <a:p>
            <a:r>
              <a:rPr lang="en-US" sz="900" dirty="0"/>
              <a:t>Acknowledgement: </a:t>
            </a:r>
            <a:r>
              <a:rPr lang="en-US" sz="900" dirty="0">
                <a:solidFill>
                  <a:srgbClr val="FF0000"/>
                </a:solidFill>
                <a:latin typeface="Arial"/>
                <a:ea typeface="Arial"/>
                <a:cs typeface="Arial"/>
                <a:sym typeface="Arial"/>
              </a:rPr>
              <a:t>Slide Materials adopted from  - Intro to Computer Vision (Cornell Tech); Noah Snavely, </a:t>
            </a:r>
            <a:r>
              <a:rPr lang="en-US" sz="9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fld id="{00000000-1234-1234-1234-123412341234}" type="slidenum">
              <a:rPr lang="en-US" smtClean="0"/>
              <a:pPr/>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583324" y="1430648"/>
            <a:ext cx="4572000" cy="415498"/>
          </a:xfrm>
          <a:prstGeom prst="rect">
            <a:avLst/>
          </a:prstGeom>
          <a:noFill/>
        </p:spPr>
        <p:txBody>
          <a:bodyPr wrap="square">
            <a:spAutoFit/>
          </a:bodyPr>
          <a:lstStyle/>
          <a:p>
            <a:pPr>
              <a:buClr>
                <a:schemeClr val="dk1"/>
              </a:buClr>
              <a:buSzPts val="3600"/>
            </a:pPr>
            <a:r>
              <a:rPr lang="en-US" sz="1050" b="1" u="sng" dirty="0"/>
              <a:t>Session 7: </a:t>
            </a:r>
          </a:p>
          <a:p>
            <a:pPr lvl="0">
              <a:buClr>
                <a:schemeClr val="dk1"/>
              </a:buClr>
              <a:buSzPts val="3600"/>
            </a:pPr>
            <a:r>
              <a:rPr lang="en" sz="1050" dirty="0"/>
              <a:t>SIFT (Scale Invariant Feature Transform)</a:t>
            </a:r>
            <a:endParaRPr lang="en-US" sz="1050"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ea6e1e89e1_0_1090"/>
          <p:cNvSpPr txBox="1">
            <a:spLocks noGrp="1"/>
          </p:cNvSpPr>
          <p:nvPr>
            <p:ph type="title"/>
          </p:nvPr>
        </p:nvSpPr>
        <p:spPr>
          <a:xfrm>
            <a:off x="285750" y="42689"/>
            <a:ext cx="73725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Motivation: Automatic panoramas</a:t>
            </a:r>
            <a:endParaRPr/>
          </a:p>
        </p:txBody>
      </p:sp>
      <p:pic>
        <p:nvPicPr>
          <p:cNvPr id="242" name="Google Shape;242;g2ea6e1e89e1_0_1090"/>
          <p:cNvPicPr preferRelativeResize="0">
            <a:picLocks noGrp="1"/>
          </p:cNvPicPr>
          <p:nvPr>
            <p:ph type="body" idx="1"/>
          </p:nvPr>
        </p:nvPicPr>
        <p:blipFill rotWithShape="1">
          <a:blip r:embed="rId3">
            <a:alphaModFix/>
          </a:blip>
          <a:srcRect/>
          <a:stretch/>
        </p:blipFill>
        <p:spPr>
          <a:xfrm>
            <a:off x="1396093" y="3166888"/>
            <a:ext cx="6351900" cy="1764300"/>
          </a:xfrm>
          <a:prstGeom prst="rect">
            <a:avLst/>
          </a:prstGeom>
          <a:noFill/>
          <a:ln>
            <a:noFill/>
          </a:ln>
        </p:spPr>
      </p:pic>
      <p:pic>
        <p:nvPicPr>
          <p:cNvPr id="243" name="Google Shape;243;g2ea6e1e89e1_0_1090"/>
          <p:cNvPicPr preferRelativeResize="0"/>
          <p:nvPr/>
        </p:nvPicPr>
        <p:blipFill rotWithShape="1">
          <a:blip r:embed="rId4">
            <a:alphaModFix/>
          </a:blip>
          <a:srcRect/>
          <a:stretch/>
        </p:blipFill>
        <p:spPr>
          <a:xfrm>
            <a:off x="1513882" y="807009"/>
            <a:ext cx="6083579" cy="2239523"/>
          </a:xfrm>
          <a:prstGeom prst="rect">
            <a:avLst/>
          </a:prstGeom>
          <a:noFill/>
          <a:ln>
            <a:noFill/>
          </a:ln>
        </p:spPr>
      </p:pic>
      <p:sp>
        <p:nvSpPr>
          <p:cNvPr id="244" name="Google Shape;244;g2ea6e1e89e1_0_1090"/>
          <p:cNvSpPr/>
          <p:nvPr/>
        </p:nvSpPr>
        <p:spPr>
          <a:xfrm>
            <a:off x="4245428" y="2800349"/>
            <a:ext cx="571500" cy="440700"/>
          </a:xfrm>
          <a:prstGeom prst="downArrow">
            <a:avLst>
              <a:gd name="adj1" fmla="val 50000"/>
              <a:gd name="adj2" fmla="val 50000"/>
            </a:avLst>
          </a:prstGeom>
          <a:solidFill>
            <a:srgbClr val="8CB3E3"/>
          </a:solidFill>
          <a:ln>
            <a:noFill/>
          </a:ln>
          <a:effectLst>
            <a:outerShdw blurRad="101600" dist="76200" dir="2700000" algn="tl" rotWithShape="0">
              <a:srgbClr val="000000">
                <a:alpha val="8745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245" name="Google Shape;245;g2ea6e1e89e1_0_1090"/>
          <p:cNvSpPr txBox="1"/>
          <p:nvPr/>
        </p:nvSpPr>
        <p:spPr>
          <a:xfrm>
            <a:off x="6963746" y="4935752"/>
            <a:ext cx="1037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Open Sans"/>
                <a:ea typeface="Open Sans"/>
                <a:cs typeface="Open Sans"/>
                <a:sym typeface="Open Sans"/>
              </a:rPr>
              <a:t>Credit: Matt Brown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ea6e1e89e1_0_10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52" name="Google Shape;252;g2ea6e1e89e1_0_109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dirty="0"/>
              <a:t>Motivation: panorama stitching</a:t>
            </a:r>
            <a:endParaRPr dirty="0"/>
          </a:p>
          <a:p>
            <a:pPr marL="558800" lvl="1" indent="-209550" algn="l" rtl="0">
              <a:lnSpc>
                <a:spcPct val="100000"/>
              </a:lnSpc>
              <a:spcBef>
                <a:spcPts val="400"/>
              </a:spcBef>
              <a:spcAft>
                <a:spcPts val="0"/>
              </a:spcAft>
              <a:buClr>
                <a:schemeClr val="dk1"/>
              </a:buClr>
              <a:buSzPts val="2100"/>
              <a:buChar char="–"/>
            </a:pPr>
            <a:r>
              <a:rPr lang="en" dirty="0"/>
              <a:t>We have two images – how do we combine them?</a:t>
            </a:r>
          </a:p>
          <a:p>
            <a:pPr marL="558800" lvl="1" indent="-209550">
              <a:spcBef>
                <a:spcPts val="400"/>
              </a:spcBef>
              <a:buSzPts val="2100"/>
            </a:pPr>
            <a:r>
              <a:rPr lang="en-US" b="1" dirty="0"/>
              <a:t>Panorama stitching</a:t>
            </a:r>
            <a:r>
              <a:rPr lang="en-US" dirty="0"/>
              <a:t> is the process of combining multiple overlapping images into a </a:t>
            </a:r>
            <a:r>
              <a:rPr lang="en-US" b="1" dirty="0"/>
              <a:t>single wide-angle image</a:t>
            </a:r>
            <a:r>
              <a:rPr lang="en-US" dirty="0"/>
              <a:t>. For example, when you take several pictures of a landscape by rotating your phone and want them stitched together into one seamless photo.</a:t>
            </a:r>
          </a:p>
          <a:p>
            <a:pPr marL="558800" lvl="1" indent="-209550" algn="l" rtl="0">
              <a:lnSpc>
                <a:spcPct val="100000"/>
              </a:lnSpc>
              <a:spcBef>
                <a:spcPts val="400"/>
              </a:spcBef>
              <a:spcAft>
                <a:spcPts val="0"/>
              </a:spcAft>
              <a:buClr>
                <a:schemeClr val="dk1"/>
              </a:buClr>
              <a:buSzPts val="2100"/>
              <a:buChar char="–"/>
            </a:pPr>
            <a:endParaRPr dirty="0"/>
          </a:p>
        </p:txBody>
      </p:sp>
      <p:pic>
        <p:nvPicPr>
          <p:cNvPr id="253" name="Google Shape;253;g2ea6e1e89e1_0_1098" descr="image1"/>
          <p:cNvPicPr preferRelativeResize="0"/>
          <p:nvPr/>
        </p:nvPicPr>
        <p:blipFill rotWithShape="1">
          <a:blip r:embed="rId3">
            <a:alphaModFix/>
          </a:blip>
          <a:srcRect/>
          <a:stretch/>
        </p:blipFill>
        <p:spPr>
          <a:xfrm>
            <a:off x="1787978" y="2660737"/>
            <a:ext cx="2757487" cy="1995487"/>
          </a:xfrm>
          <a:prstGeom prst="rect">
            <a:avLst/>
          </a:prstGeom>
          <a:noFill/>
          <a:ln>
            <a:noFill/>
          </a:ln>
        </p:spPr>
      </p:pic>
      <p:pic>
        <p:nvPicPr>
          <p:cNvPr id="254" name="Google Shape;254;g2ea6e1e89e1_0_1098" descr="image2"/>
          <p:cNvPicPr preferRelativeResize="0"/>
          <p:nvPr/>
        </p:nvPicPr>
        <p:blipFill rotWithShape="1">
          <a:blip r:embed="rId4">
            <a:alphaModFix/>
          </a:blip>
          <a:srcRect/>
          <a:stretch/>
        </p:blipFill>
        <p:spPr>
          <a:xfrm>
            <a:off x="4645478" y="2660737"/>
            <a:ext cx="2757487" cy="19954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2ea6e1e89e1_0_1106" descr="SIFT2"/>
          <p:cNvPicPr preferRelativeResize="0"/>
          <p:nvPr/>
        </p:nvPicPr>
        <p:blipFill rotWithShape="1">
          <a:blip r:embed="rId3">
            <a:alphaModFix/>
          </a:blip>
          <a:srcRect/>
          <a:stretch/>
        </p:blipFill>
        <p:spPr>
          <a:xfrm>
            <a:off x="4645479" y="2182415"/>
            <a:ext cx="2756298" cy="1995488"/>
          </a:xfrm>
          <a:prstGeom prst="rect">
            <a:avLst/>
          </a:prstGeom>
          <a:noFill/>
          <a:ln>
            <a:noFill/>
          </a:ln>
        </p:spPr>
      </p:pic>
      <p:pic>
        <p:nvPicPr>
          <p:cNvPr id="261" name="Google Shape;261;g2ea6e1e89e1_0_1106" descr="SIFT1"/>
          <p:cNvPicPr preferRelativeResize="0"/>
          <p:nvPr/>
        </p:nvPicPr>
        <p:blipFill rotWithShape="1">
          <a:blip r:embed="rId4">
            <a:alphaModFix/>
          </a:blip>
          <a:srcRect/>
          <a:stretch/>
        </p:blipFill>
        <p:spPr>
          <a:xfrm>
            <a:off x="1787979" y="2182416"/>
            <a:ext cx="2756298" cy="1997869"/>
          </a:xfrm>
          <a:prstGeom prst="rect">
            <a:avLst/>
          </a:prstGeom>
          <a:noFill/>
          <a:ln>
            <a:noFill/>
          </a:ln>
        </p:spPr>
      </p:pic>
      <p:sp>
        <p:nvSpPr>
          <p:cNvPr id="262" name="Google Shape;262;g2ea6e1e89e1_0_110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63" name="Google Shape;263;g2ea6e1e89e1_0_1106"/>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sp>
        <p:nvSpPr>
          <p:cNvPr id="264" name="Google Shape;264;g2ea6e1e89e1_0_1106"/>
          <p:cNvSpPr txBox="1"/>
          <p:nvPr/>
        </p:nvSpPr>
        <p:spPr>
          <a:xfrm>
            <a:off x="2061826" y="4264144"/>
            <a:ext cx="223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65" name="Google Shape;265;g2ea6e1e89e1_0_1106"/>
          <p:cNvSpPr txBox="1"/>
          <p:nvPr/>
        </p:nvSpPr>
        <p:spPr>
          <a:xfrm>
            <a:off x="5156136" y="4317656"/>
            <a:ext cx="2069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grpSp>
        <p:nvGrpSpPr>
          <p:cNvPr id="266" name="Google Shape;266;g2ea6e1e89e1_0_1106"/>
          <p:cNvGrpSpPr/>
          <p:nvPr/>
        </p:nvGrpSpPr>
        <p:grpSpPr>
          <a:xfrm>
            <a:off x="3626304" y="2987279"/>
            <a:ext cx="2135981" cy="1021556"/>
            <a:chOff x="2072" y="2020"/>
            <a:chExt cx="1794" cy="858"/>
          </a:xfrm>
        </p:grpSpPr>
        <p:cxnSp>
          <p:nvCxnSpPr>
            <p:cNvPr id="267" name="Google Shape;267;g2ea6e1e89e1_0_1106"/>
            <p:cNvCxnSpPr/>
            <p:nvPr/>
          </p:nvCxnSpPr>
          <p:spPr>
            <a:xfrm>
              <a:off x="2072" y="2020"/>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8" name="Google Shape;268;g2ea6e1e89e1_0_1106"/>
            <p:cNvCxnSpPr/>
            <p:nvPr/>
          </p:nvCxnSpPr>
          <p:spPr>
            <a:xfrm>
              <a:off x="2666" y="2094"/>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9" name="Google Shape;269;g2ea6e1e89e1_0_1106"/>
            <p:cNvCxnSpPr/>
            <p:nvPr/>
          </p:nvCxnSpPr>
          <p:spPr>
            <a:xfrm>
              <a:off x="2346" y="287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0" name="Google Shape;270;g2ea6e1e89e1_0_1106"/>
            <p:cNvSpPr/>
            <p:nvPr/>
          </p:nvSpPr>
          <p:spPr>
            <a:xfrm>
              <a:off x="2617" y="2415"/>
              <a:ext cx="1092" cy="30"/>
            </a:xfrm>
            <a:custGeom>
              <a:avLst/>
              <a:gdLst/>
              <a:ahLst/>
              <a:cxnLst/>
              <a:rect l="l" t="t" r="r" b="b"/>
              <a:pathLst>
                <a:path w="1092" h="30" extrusionOk="0">
                  <a:moveTo>
                    <a:pt x="0" y="30"/>
                  </a:moveTo>
                  <a:lnTo>
                    <a:pt x="1092"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cxnSp>
          <p:nvCxnSpPr>
            <p:cNvPr id="271" name="Google Shape;271;g2ea6e1e89e1_0_1106"/>
            <p:cNvCxnSpPr/>
            <p:nvPr/>
          </p:nvCxnSpPr>
          <p:spPr>
            <a:xfrm>
              <a:off x="2170" y="231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2" name="Google Shape;272;g2ea6e1e89e1_0_1106"/>
            <p:cNvSpPr/>
            <p:nvPr/>
          </p:nvSpPr>
          <p:spPr>
            <a:xfrm>
              <a:off x="2530" y="2617"/>
              <a:ext cx="1017" cy="65"/>
            </a:xfrm>
            <a:custGeom>
              <a:avLst/>
              <a:gdLst/>
              <a:ahLst/>
              <a:cxnLst/>
              <a:rect l="l" t="t" r="r" b="b"/>
              <a:pathLst>
                <a:path w="1017" h="65" extrusionOk="0">
                  <a:moveTo>
                    <a:pt x="0" y="65"/>
                  </a:moveTo>
                  <a:lnTo>
                    <a:pt x="1017"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ea6e1e89e1_0_112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79" name="Google Shape;279;g2ea6e1e89e1_0_112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pic>
        <p:nvPicPr>
          <p:cNvPr id="280" name="Google Shape;280;g2ea6e1e89e1_0_1123" descr="homography"/>
          <p:cNvPicPr preferRelativeResize="0"/>
          <p:nvPr/>
        </p:nvPicPr>
        <p:blipFill rotWithShape="1">
          <a:blip r:embed="rId3">
            <a:alphaModFix/>
          </a:blip>
          <a:srcRect/>
          <a:stretch/>
        </p:blipFill>
        <p:spPr>
          <a:xfrm>
            <a:off x="2552871" y="2049233"/>
            <a:ext cx="4268392" cy="2134791"/>
          </a:xfrm>
          <a:prstGeom prst="rect">
            <a:avLst/>
          </a:prstGeom>
          <a:noFill/>
          <a:ln>
            <a:noFill/>
          </a:ln>
        </p:spPr>
      </p:pic>
      <p:sp>
        <p:nvSpPr>
          <p:cNvPr id="281" name="Google Shape;281;g2ea6e1e89e1_0_1123"/>
          <p:cNvSpPr txBox="1"/>
          <p:nvPr/>
        </p:nvSpPr>
        <p:spPr>
          <a:xfrm>
            <a:off x="2061823" y="4264135"/>
            <a:ext cx="1770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82" name="Google Shape;282;g2ea6e1e89e1_0_1123"/>
          <p:cNvSpPr txBox="1"/>
          <p:nvPr/>
        </p:nvSpPr>
        <p:spPr>
          <a:xfrm>
            <a:off x="4361135" y="4283120"/>
            <a:ext cx="1722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sp>
        <p:nvSpPr>
          <p:cNvPr id="283" name="Google Shape;283;g2ea6e1e89e1_0_1123"/>
          <p:cNvSpPr txBox="1"/>
          <p:nvPr/>
        </p:nvSpPr>
        <p:spPr>
          <a:xfrm>
            <a:off x="6272077" y="4250753"/>
            <a:ext cx="1536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3: align images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ea6e1e89e1_0_113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Application: Visual SLAM</a:t>
            </a:r>
            <a:endParaRPr/>
          </a:p>
        </p:txBody>
      </p:sp>
      <p:sp>
        <p:nvSpPr>
          <p:cNvPr id="289" name="Google Shape;289;g2ea6e1e89e1_0_113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Char char="•"/>
            </a:pPr>
            <a:r>
              <a:rPr lang="en"/>
              <a:t>(aka Simultaneous Localization and Mapping)</a:t>
            </a:r>
            <a:endParaRPr/>
          </a:p>
        </p:txBody>
      </p:sp>
      <p:pic>
        <p:nvPicPr>
          <p:cNvPr id="290" name="Google Shape;290;g2ea6e1e89e1_0_1133" descr="phone.jpg (937×357)"/>
          <p:cNvPicPr preferRelativeResize="0"/>
          <p:nvPr/>
        </p:nvPicPr>
        <p:blipFill rotWithShape="1">
          <a:blip r:embed="rId3">
            <a:alphaModFix/>
          </a:blip>
          <a:srcRect/>
          <a:stretch/>
        </p:blipFill>
        <p:spPr>
          <a:xfrm>
            <a:off x="1225153" y="1943100"/>
            <a:ext cx="6693694" cy="25503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51D5-6713-B5E7-8528-2DFCDF0C2EF3}"/>
              </a:ext>
            </a:extLst>
          </p:cNvPr>
          <p:cNvSpPr>
            <a:spLocks noGrp="1"/>
          </p:cNvSpPr>
          <p:nvPr>
            <p:ph type="title"/>
          </p:nvPr>
        </p:nvSpPr>
        <p:spPr/>
        <p:txBody>
          <a:bodyPr>
            <a:normAutofit fontScale="90000"/>
          </a:bodyPr>
          <a:lstStyle/>
          <a:p>
            <a:r>
              <a:rPr lang="en-US" dirty="0"/>
              <a:t>Visual SLAM</a:t>
            </a:r>
          </a:p>
        </p:txBody>
      </p:sp>
      <p:sp>
        <p:nvSpPr>
          <p:cNvPr id="3" name="Text Placeholder 2">
            <a:extLst>
              <a:ext uri="{FF2B5EF4-FFF2-40B4-BE49-F238E27FC236}">
                <a16:creationId xmlns:a16="http://schemas.microsoft.com/office/drawing/2014/main" id="{D14C4AD9-CC7B-1689-F6AC-7705E7795FFE}"/>
              </a:ext>
            </a:extLst>
          </p:cNvPr>
          <p:cNvSpPr>
            <a:spLocks noGrp="1"/>
          </p:cNvSpPr>
          <p:nvPr>
            <p:ph type="body" idx="1"/>
          </p:nvPr>
        </p:nvSpPr>
        <p:spPr/>
        <p:txBody>
          <a:bodyPr/>
          <a:lstStyle/>
          <a:p>
            <a:r>
              <a:rPr lang="en-US" dirty="0"/>
              <a:t>It's a technique used by </a:t>
            </a:r>
            <a:r>
              <a:rPr lang="en-US" b="1" dirty="0"/>
              <a:t>robots, drones, and AR devices</a:t>
            </a:r>
            <a:r>
              <a:rPr lang="en-US" dirty="0"/>
              <a:t> to:</a:t>
            </a:r>
          </a:p>
          <a:p>
            <a:pPr lvl="1"/>
            <a:r>
              <a:rPr lang="en-US" b="1" dirty="0"/>
              <a:t>Map</a:t>
            </a:r>
            <a:r>
              <a:rPr lang="en-US" dirty="0"/>
              <a:t> the environment (build a 3D model or layout),</a:t>
            </a:r>
          </a:p>
          <a:p>
            <a:pPr lvl="1"/>
            <a:r>
              <a:rPr lang="en-US" b="1" dirty="0"/>
              <a:t>Localize</a:t>
            </a:r>
            <a:r>
              <a:rPr lang="en-US" dirty="0"/>
              <a:t> themselves in that environment (figure out </a:t>
            </a:r>
            <a:r>
              <a:rPr lang="en-US" i="1" dirty="0"/>
              <a:t>where they are</a:t>
            </a:r>
            <a:r>
              <a:rPr lang="en-US" dirty="0"/>
              <a:t>),</a:t>
            </a:r>
          </a:p>
          <a:p>
            <a:pPr lvl="1"/>
            <a:r>
              <a:rPr lang="en-US" dirty="0"/>
              <a:t>All </a:t>
            </a:r>
            <a:r>
              <a:rPr lang="en-US" b="1" dirty="0"/>
              <a:t>at the same time</a:t>
            </a:r>
            <a:r>
              <a:rPr lang="en-US" dirty="0"/>
              <a:t>, and </a:t>
            </a:r>
            <a:r>
              <a:rPr lang="en-US" b="1" dirty="0"/>
              <a:t>using only camera(s)</a:t>
            </a:r>
            <a:r>
              <a:rPr lang="en-US" dirty="0"/>
              <a:t> (no GPS).</a:t>
            </a:r>
          </a:p>
          <a:p>
            <a:endParaRPr lang="en-US" dirty="0"/>
          </a:p>
        </p:txBody>
      </p:sp>
      <p:sp>
        <p:nvSpPr>
          <p:cNvPr id="5" name="TextBox 4">
            <a:extLst>
              <a:ext uri="{FF2B5EF4-FFF2-40B4-BE49-F238E27FC236}">
                <a16:creationId xmlns:a16="http://schemas.microsoft.com/office/drawing/2014/main" id="{F87FECD8-5ADD-5CCA-064E-F2DEE82F689E}"/>
              </a:ext>
            </a:extLst>
          </p:cNvPr>
          <p:cNvSpPr txBox="1"/>
          <p:nvPr/>
        </p:nvSpPr>
        <p:spPr>
          <a:xfrm>
            <a:off x="449317" y="2571750"/>
            <a:ext cx="7827580" cy="2246769"/>
          </a:xfrm>
          <a:prstGeom prst="rect">
            <a:avLst/>
          </a:prstGeom>
          <a:noFill/>
        </p:spPr>
        <p:txBody>
          <a:bodyPr wrap="square">
            <a:spAutoFit/>
          </a:bodyPr>
          <a:lstStyle/>
          <a:p>
            <a:pPr>
              <a:buNone/>
            </a:pPr>
            <a:r>
              <a:rPr lang="en-US" b="1" dirty="0"/>
              <a:t>Think of it this way:</a:t>
            </a:r>
          </a:p>
          <a:p>
            <a:pPr>
              <a:buNone/>
            </a:pPr>
            <a:r>
              <a:rPr lang="en-US" dirty="0"/>
              <a:t>Imagine you're dropped in a dark unknown room with just a flashlight (your </a:t>
            </a:r>
            <a:r>
              <a:rPr lang="en-US" i="1" dirty="0"/>
              <a:t>camera</a:t>
            </a:r>
            <a:r>
              <a:rPr lang="en-US" dirty="0"/>
              <a:t>).</a:t>
            </a:r>
            <a:br>
              <a:rPr lang="en-US" dirty="0"/>
            </a:br>
            <a:r>
              <a:rPr lang="en-US" dirty="0"/>
              <a:t>You move around slowly and take pictures.</a:t>
            </a:r>
          </a:p>
          <a:p>
            <a:pPr>
              <a:buNone/>
            </a:pPr>
            <a:r>
              <a:rPr lang="en-US" dirty="0"/>
              <a:t>From these pictures:</a:t>
            </a:r>
          </a:p>
          <a:p>
            <a:pPr>
              <a:buNone/>
            </a:pPr>
            <a:endParaRPr lang="en-US" dirty="0"/>
          </a:p>
          <a:p>
            <a:pPr marL="285750" lvl="1" indent="-285750">
              <a:buFont typeface="Arial" panose="020B0604020202020204" pitchFamily="34" charset="0"/>
              <a:buChar char="•"/>
            </a:pPr>
            <a:r>
              <a:rPr lang="en-US" dirty="0"/>
              <a:t>You build a </a:t>
            </a:r>
            <a:r>
              <a:rPr lang="en-US" b="1" dirty="0"/>
              <a:t>map of the room</a:t>
            </a:r>
            <a:r>
              <a:rPr lang="en-US" dirty="0"/>
              <a:t>,</a:t>
            </a:r>
          </a:p>
          <a:p>
            <a:pPr marL="285750" lvl="1" indent="-285750">
              <a:buFont typeface="Arial" panose="020B0604020202020204" pitchFamily="34" charset="0"/>
              <a:buChar char="•"/>
            </a:pPr>
            <a:r>
              <a:rPr lang="en-US" dirty="0"/>
              <a:t>You also figure out </a:t>
            </a:r>
            <a:r>
              <a:rPr lang="en-US" b="1" dirty="0"/>
              <a:t>your position</a:t>
            </a:r>
            <a:r>
              <a:rPr lang="en-US" dirty="0"/>
              <a:t> in the room with each step.</a:t>
            </a:r>
          </a:p>
          <a:p>
            <a:pPr>
              <a:buNone/>
            </a:pPr>
            <a:endParaRPr lang="en-US" dirty="0"/>
          </a:p>
          <a:p>
            <a:pPr>
              <a:buNone/>
            </a:pPr>
            <a:endParaRPr lang="en-US" dirty="0"/>
          </a:p>
          <a:p>
            <a:pPr>
              <a:buNone/>
            </a:pPr>
            <a:r>
              <a:rPr lang="en-US" dirty="0"/>
              <a:t>That's </a:t>
            </a:r>
            <a:r>
              <a:rPr lang="en-US" b="1" dirty="0"/>
              <a:t>Visual SLAM</a:t>
            </a:r>
            <a:r>
              <a:rPr lang="en-US" dirty="0"/>
              <a:t>.</a:t>
            </a:r>
          </a:p>
        </p:txBody>
      </p:sp>
    </p:spTree>
    <p:extLst>
      <p:ext uri="{BB962C8B-B14F-4D97-AF65-F5344CB8AC3E}">
        <p14:creationId xmlns:p14="http://schemas.microsoft.com/office/powerpoint/2010/main" val="126180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ea6e1e89e1_0_113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Image matching</a:t>
            </a:r>
            <a:endParaRPr/>
          </a:p>
        </p:txBody>
      </p:sp>
      <p:pic>
        <p:nvPicPr>
          <p:cNvPr id="296" name="Google Shape;296;g2ea6e1e89e1_0_1139" descr="http://farm1.static.flickr.com/47/136915456_c6f719ea3f.jpg?v=0"/>
          <p:cNvPicPr preferRelativeResize="0"/>
          <p:nvPr/>
        </p:nvPicPr>
        <p:blipFill rotWithShape="1">
          <a:blip r:embed="rId3">
            <a:alphaModFix/>
          </a:blip>
          <a:srcRect/>
          <a:stretch/>
        </p:blipFill>
        <p:spPr>
          <a:xfrm>
            <a:off x="905620" y="2127171"/>
            <a:ext cx="2962275" cy="2221706"/>
          </a:xfrm>
          <a:prstGeom prst="rect">
            <a:avLst/>
          </a:prstGeom>
          <a:noFill/>
          <a:ln>
            <a:noFill/>
          </a:ln>
        </p:spPr>
      </p:pic>
      <p:sp>
        <p:nvSpPr>
          <p:cNvPr id="297" name="Google Shape;297;g2ea6e1e89e1_0_1139"/>
          <p:cNvSpPr txBox="1"/>
          <p:nvPr/>
        </p:nvSpPr>
        <p:spPr>
          <a:xfrm>
            <a:off x="1029408" y="4502613"/>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Open Sans"/>
                <a:ea typeface="Open Sans"/>
                <a:cs typeface="Open Sans"/>
                <a:sym typeface="Open Sans"/>
              </a:rPr>
              <a:t>by </a:t>
            </a:r>
            <a:r>
              <a:rPr lang="en" sz="1200" b="0" i="0" u="sng" strike="noStrike" cap="none"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dirty="0">
              <a:solidFill>
                <a:schemeClr val="dk1"/>
              </a:solidFill>
              <a:latin typeface="Open Sans"/>
              <a:ea typeface="Open Sans"/>
              <a:cs typeface="Open Sans"/>
              <a:sym typeface="Open Sans"/>
            </a:endParaRPr>
          </a:p>
        </p:txBody>
      </p:sp>
      <p:sp>
        <p:nvSpPr>
          <p:cNvPr id="298" name="Google Shape;298;g2ea6e1e89e1_0_1139"/>
          <p:cNvSpPr txBox="1"/>
          <p:nvPr/>
        </p:nvSpPr>
        <p:spPr>
          <a:xfrm>
            <a:off x="4849590" y="4531188"/>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swashford</a:t>
            </a:r>
            <a:endParaRPr sz="1200" b="0" i="0" u="none" strike="noStrike" cap="none">
              <a:solidFill>
                <a:schemeClr val="dk1"/>
              </a:solidFill>
              <a:latin typeface="Open Sans"/>
              <a:ea typeface="Open Sans"/>
              <a:cs typeface="Open Sans"/>
              <a:sym typeface="Open Sans"/>
            </a:endParaRPr>
          </a:p>
        </p:txBody>
      </p:sp>
      <p:pic>
        <p:nvPicPr>
          <p:cNvPr id="299" name="Google Shape;299;g2ea6e1e89e1_0_1139" descr="http://farm1.static.flickr.com/150/428567562_c51726836e.jpg?v=1174430488"/>
          <p:cNvPicPr preferRelativeResize="0"/>
          <p:nvPr/>
        </p:nvPicPr>
        <p:blipFill rotWithShape="1">
          <a:blip r:embed="rId6">
            <a:alphaModFix/>
          </a:blip>
          <a:srcRect/>
          <a:stretch/>
        </p:blipFill>
        <p:spPr>
          <a:xfrm>
            <a:off x="4971035" y="1159338"/>
            <a:ext cx="2507456" cy="3343275"/>
          </a:xfrm>
          <a:prstGeom prst="rect">
            <a:avLst/>
          </a:prstGeom>
          <a:noFill/>
          <a:ln>
            <a:noFill/>
          </a:ln>
        </p:spPr>
      </p:pic>
      <p:sp>
        <p:nvSpPr>
          <p:cNvPr id="3" name="TextBox 2">
            <a:extLst>
              <a:ext uri="{FF2B5EF4-FFF2-40B4-BE49-F238E27FC236}">
                <a16:creationId xmlns:a16="http://schemas.microsoft.com/office/drawing/2014/main" id="{B7A5875F-B16D-0B38-99BC-C07289FB07E0}"/>
              </a:ext>
            </a:extLst>
          </p:cNvPr>
          <p:cNvSpPr txBox="1"/>
          <p:nvPr/>
        </p:nvSpPr>
        <p:spPr>
          <a:xfrm>
            <a:off x="277590" y="1019328"/>
            <a:ext cx="4572000" cy="954107"/>
          </a:xfrm>
          <a:prstGeom prst="rect">
            <a:avLst/>
          </a:prstGeom>
          <a:noFill/>
        </p:spPr>
        <p:txBody>
          <a:bodyPr wrap="square">
            <a:spAutoFit/>
          </a:bodyPr>
          <a:lstStyle/>
          <a:p>
            <a:pPr>
              <a:buNone/>
            </a:pPr>
            <a:r>
              <a:rPr lang="en-US" b="1" dirty="0"/>
              <a:t>Image Matching</a:t>
            </a:r>
            <a:r>
              <a:rPr lang="en-US" dirty="0"/>
              <a:t> is the process of </a:t>
            </a:r>
            <a:r>
              <a:rPr lang="en-US" b="1" dirty="0"/>
              <a:t>finding corresponding points (or regions)</a:t>
            </a:r>
            <a:r>
              <a:rPr lang="en-US" dirty="0"/>
              <a:t> between two or more images that may depict the </a:t>
            </a:r>
            <a:r>
              <a:rPr lang="en-US" b="1" dirty="0"/>
              <a:t>same scene, object, or pattern</a:t>
            </a:r>
            <a:r>
              <a:rPr lang="en-US" dirty="0"/>
              <a:t>—but under different conditions.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ea6e1e89e1_0_114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Harder case</a:t>
            </a:r>
            <a:endParaRPr/>
          </a:p>
        </p:txBody>
      </p:sp>
      <p:pic>
        <p:nvPicPr>
          <p:cNvPr id="306" name="Google Shape;306;g2ea6e1e89e1_0_1148" descr="http://farm1.static.flickr.com/47/136915456_c6f719ea3f.jpg?v=0"/>
          <p:cNvPicPr preferRelativeResize="0"/>
          <p:nvPr/>
        </p:nvPicPr>
        <p:blipFill rotWithShape="1">
          <a:blip r:embed="rId3">
            <a:alphaModFix/>
          </a:blip>
          <a:srcRect/>
          <a:stretch/>
        </p:blipFill>
        <p:spPr>
          <a:xfrm>
            <a:off x="1465489" y="1591015"/>
            <a:ext cx="2962275" cy="2221706"/>
          </a:xfrm>
          <a:prstGeom prst="rect">
            <a:avLst/>
          </a:prstGeom>
          <a:noFill/>
          <a:ln>
            <a:noFill/>
          </a:ln>
        </p:spPr>
      </p:pic>
      <p:sp>
        <p:nvSpPr>
          <p:cNvPr id="307" name="Google Shape;307;g2ea6e1e89e1_0_1148"/>
          <p:cNvSpPr txBox="1"/>
          <p:nvPr/>
        </p:nvSpPr>
        <p:spPr>
          <a:xfrm>
            <a:off x="1522639"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a:solidFill>
                <a:schemeClr val="dk1"/>
              </a:solidFill>
              <a:latin typeface="Open Sans"/>
              <a:ea typeface="Open Sans"/>
              <a:cs typeface="Open Sans"/>
              <a:sym typeface="Open Sans"/>
            </a:endParaRPr>
          </a:p>
        </p:txBody>
      </p:sp>
      <p:pic>
        <p:nvPicPr>
          <p:cNvPr id="308" name="Google Shape;308;g2ea6e1e89e1_0_1148" descr="http://farm1.static.flickr.com/133/328570837_37b6289916.jpg?v=0"/>
          <p:cNvPicPr preferRelativeResize="0"/>
          <p:nvPr/>
        </p:nvPicPr>
        <p:blipFill rotWithShape="1">
          <a:blip r:embed="rId5">
            <a:alphaModFix/>
          </a:blip>
          <a:srcRect/>
          <a:stretch/>
        </p:blipFill>
        <p:spPr>
          <a:xfrm>
            <a:off x="4594452" y="1616019"/>
            <a:ext cx="3128962" cy="2196703"/>
          </a:xfrm>
          <a:prstGeom prst="rect">
            <a:avLst/>
          </a:prstGeom>
          <a:noFill/>
          <a:ln>
            <a:noFill/>
          </a:ln>
        </p:spPr>
      </p:pic>
      <p:sp>
        <p:nvSpPr>
          <p:cNvPr id="309" name="Google Shape;309;g2ea6e1e89e1_0_1148"/>
          <p:cNvSpPr txBox="1"/>
          <p:nvPr/>
        </p:nvSpPr>
        <p:spPr>
          <a:xfrm>
            <a:off x="4865915"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scgbt</a:t>
            </a:r>
            <a:endParaRPr sz="12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FE9BB430-B077-9FE6-9432-1EC7138CFDC3}"/>
              </a:ext>
            </a:extLst>
          </p:cNvPr>
          <p:cNvSpPr txBox="1"/>
          <p:nvPr/>
        </p:nvSpPr>
        <p:spPr>
          <a:xfrm>
            <a:off x="481680" y="4273443"/>
            <a:ext cx="7892167" cy="523220"/>
          </a:xfrm>
          <a:prstGeom prst="rect">
            <a:avLst/>
          </a:prstGeom>
          <a:noFill/>
        </p:spPr>
        <p:txBody>
          <a:bodyPr wrap="square">
            <a:spAutoFit/>
          </a:bodyPr>
          <a:lstStyle/>
          <a:p>
            <a:pPr>
              <a:buFont typeface="Arial" panose="020B0604020202020204" pitchFamily="34" charset="0"/>
              <a:buChar char="•"/>
            </a:pPr>
            <a:r>
              <a:rPr lang="en-US" dirty="0"/>
              <a:t>Matching an image taken at a different angle, under different lighting, and at a different distance.</a:t>
            </a:r>
          </a:p>
          <a:p>
            <a:pPr>
              <a:buFont typeface="Arial" panose="020B0604020202020204" pitchFamily="34" charset="0"/>
              <a:buChar char="•"/>
            </a:pPr>
            <a:r>
              <a:rPr lang="en-US" b="1" dirty="0"/>
              <a:t>SIFT</a:t>
            </a:r>
            <a:r>
              <a:rPr lang="en-US" dirty="0"/>
              <a:t> extracts </a:t>
            </a:r>
            <a:r>
              <a:rPr lang="en-US" dirty="0" err="1"/>
              <a:t>keypoints</a:t>
            </a:r>
            <a:r>
              <a:rPr lang="en-US" dirty="0"/>
              <a:t> and descriptors that are still </a:t>
            </a:r>
            <a:r>
              <a:rPr lang="en-US" b="1" dirty="0"/>
              <a:t>matchable</a:t>
            </a:r>
            <a:r>
              <a:rPr lang="en-US" dirty="0"/>
              <a:t> under all these variations.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ea6e1e89e1_0_1170"/>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 for object search</a:t>
            </a:r>
            <a:endParaRPr/>
          </a:p>
        </p:txBody>
      </p:sp>
      <p:pic>
        <p:nvPicPr>
          <p:cNvPr id="331" name="Google Shape;331;g2ea6e1e89e1_0_1170" descr="featExtract1"/>
          <p:cNvPicPr preferRelativeResize="0"/>
          <p:nvPr/>
        </p:nvPicPr>
        <p:blipFill rotWithShape="1">
          <a:blip r:embed="rId3">
            <a:alphaModFix/>
          </a:blip>
          <a:srcRect/>
          <a:stretch/>
        </p:blipFill>
        <p:spPr>
          <a:xfrm>
            <a:off x="1649185" y="1387928"/>
            <a:ext cx="2134791" cy="2863453"/>
          </a:xfrm>
          <a:prstGeom prst="rect">
            <a:avLst/>
          </a:prstGeom>
          <a:noFill/>
          <a:ln>
            <a:noFill/>
          </a:ln>
        </p:spPr>
      </p:pic>
      <p:pic>
        <p:nvPicPr>
          <p:cNvPr id="332" name="Google Shape;332;g2ea6e1e89e1_0_1170" descr="featExtract2"/>
          <p:cNvPicPr preferRelativeResize="0"/>
          <p:nvPr/>
        </p:nvPicPr>
        <p:blipFill rotWithShape="1">
          <a:blip r:embed="rId4">
            <a:alphaModFix/>
          </a:blip>
          <a:srcRect/>
          <a:stretch/>
        </p:blipFill>
        <p:spPr>
          <a:xfrm>
            <a:off x="4335236" y="1478416"/>
            <a:ext cx="3314701" cy="2652713"/>
          </a:xfrm>
          <a:prstGeom prst="rect">
            <a:avLst/>
          </a:prstGeom>
          <a:noFill/>
          <a:ln>
            <a:noFill/>
          </a:ln>
        </p:spPr>
      </p:pic>
      <p:sp>
        <p:nvSpPr>
          <p:cNvPr id="3" name="TextBox 2">
            <a:extLst>
              <a:ext uri="{FF2B5EF4-FFF2-40B4-BE49-F238E27FC236}">
                <a16:creationId xmlns:a16="http://schemas.microsoft.com/office/drawing/2014/main" id="{EDC4DD8F-F8EB-939D-0D67-0CBB9DC7B791}"/>
              </a:ext>
            </a:extLst>
          </p:cNvPr>
          <p:cNvSpPr txBox="1"/>
          <p:nvPr/>
        </p:nvSpPr>
        <p:spPr>
          <a:xfrm>
            <a:off x="430579" y="4414302"/>
            <a:ext cx="8350813" cy="307777"/>
          </a:xfrm>
          <a:prstGeom prst="rect">
            <a:avLst/>
          </a:prstGeom>
          <a:noFill/>
        </p:spPr>
        <p:txBody>
          <a:bodyPr wrap="square">
            <a:spAutoFit/>
          </a:bodyPr>
          <a:lstStyle/>
          <a:p>
            <a:r>
              <a:rPr lang="en-US" dirty="0">
                <a:solidFill>
                  <a:srgbClr val="424242"/>
                </a:solidFill>
                <a:latin typeface="Segoe UI" panose="020B0502040204020203" pitchFamily="34" charset="0"/>
              </a:rPr>
              <a:t>A</a:t>
            </a:r>
            <a:r>
              <a:rPr lang="en-US" b="0" i="0" dirty="0">
                <a:solidFill>
                  <a:srgbClr val="424242"/>
                </a:solidFill>
                <a:effectLst/>
                <a:latin typeface="Segoe UI" panose="020B0502040204020203" pitchFamily="34" charset="0"/>
              </a:rPr>
              <a:t>pplication of feature matching in identifying and locating objects within different contexts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ea6e1e89e1_0_117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a:t>
            </a:r>
            <a:endParaRPr/>
          </a:p>
        </p:txBody>
      </p:sp>
      <p:pic>
        <p:nvPicPr>
          <p:cNvPr id="338" name="Google Shape;338;g2ea6e1e89e1_0_1176" descr="featExtract1"/>
          <p:cNvPicPr preferRelativeResize="0"/>
          <p:nvPr/>
        </p:nvPicPr>
        <p:blipFill rotWithShape="1">
          <a:blip r:embed="rId3">
            <a:alphaModFix/>
          </a:blip>
          <a:srcRect/>
          <a:stretch/>
        </p:blipFill>
        <p:spPr>
          <a:xfrm>
            <a:off x="1649185" y="1521938"/>
            <a:ext cx="2134791" cy="2863453"/>
          </a:xfrm>
          <a:prstGeom prst="rect">
            <a:avLst/>
          </a:prstGeom>
          <a:noFill/>
          <a:ln>
            <a:noFill/>
          </a:ln>
        </p:spPr>
      </p:pic>
      <p:pic>
        <p:nvPicPr>
          <p:cNvPr id="339" name="Google Shape;339;g2ea6e1e89e1_0_1176" descr="featExtract2"/>
          <p:cNvPicPr preferRelativeResize="0"/>
          <p:nvPr/>
        </p:nvPicPr>
        <p:blipFill rotWithShape="1">
          <a:blip r:embed="rId4">
            <a:alphaModFix/>
          </a:blip>
          <a:srcRect/>
          <a:stretch/>
        </p:blipFill>
        <p:spPr>
          <a:xfrm>
            <a:off x="4335236" y="1612426"/>
            <a:ext cx="3314701" cy="2652713"/>
          </a:xfrm>
          <a:prstGeom prst="rect">
            <a:avLst/>
          </a:prstGeom>
          <a:noFill/>
          <a:ln>
            <a:noFill/>
          </a:ln>
        </p:spPr>
      </p:pic>
      <p:pic>
        <p:nvPicPr>
          <p:cNvPr id="340" name="Google Shape;340;g2ea6e1e89e1_0_1176" descr="featData2"/>
          <p:cNvPicPr preferRelativeResize="0"/>
          <p:nvPr/>
        </p:nvPicPr>
        <p:blipFill rotWithShape="1">
          <a:blip r:embed="rId5">
            <a:alphaModFix/>
          </a:blip>
          <a:srcRect/>
          <a:stretch/>
        </p:blipFill>
        <p:spPr>
          <a:xfrm>
            <a:off x="3452473" y="3896726"/>
            <a:ext cx="1193006" cy="1193006"/>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341" name="Google Shape;341;g2ea6e1e89e1_0_1176" descr="featData1"/>
          <p:cNvPicPr preferRelativeResize="0"/>
          <p:nvPr/>
        </p:nvPicPr>
        <p:blipFill rotWithShape="1">
          <a:blip r:embed="rId6">
            <a:alphaModFix/>
          </a:blip>
          <a:srcRect/>
          <a:stretch/>
        </p:blipFill>
        <p:spPr>
          <a:xfrm>
            <a:off x="5036345" y="3915266"/>
            <a:ext cx="1193006" cy="1198959"/>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sp>
        <p:nvSpPr>
          <p:cNvPr id="342" name="Google Shape;342;g2ea6e1e89e1_0_1176"/>
          <p:cNvSpPr/>
          <p:nvPr/>
        </p:nvSpPr>
        <p:spPr>
          <a:xfrm rot="2384831">
            <a:off x="3111399" y="3583799"/>
            <a:ext cx="565373" cy="514478"/>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43" name="Google Shape;343;g2ea6e1e89e1_0_1176"/>
          <p:cNvSpPr/>
          <p:nvPr/>
        </p:nvSpPr>
        <p:spPr>
          <a:xfrm rot="7715523">
            <a:off x="5800069" y="3589953"/>
            <a:ext cx="515093" cy="514249"/>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CE3158E2-9F12-AA68-B68A-28B6A7F651F3}"/>
              </a:ext>
            </a:extLst>
          </p:cNvPr>
          <p:cNvSpPr txBox="1"/>
          <p:nvPr/>
        </p:nvSpPr>
        <p:spPr>
          <a:xfrm>
            <a:off x="291662" y="774075"/>
            <a:ext cx="8560676" cy="738664"/>
          </a:xfrm>
          <a:prstGeom prst="rect">
            <a:avLst/>
          </a:prstGeom>
          <a:noFill/>
        </p:spPr>
        <p:txBody>
          <a:bodyPr wrap="square">
            <a:spAutoFit/>
          </a:bodyPr>
          <a:lstStyle/>
          <a:p>
            <a:r>
              <a:rPr lang="en-US" b="0" i="0" dirty="0">
                <a:solidFill>
                  <a:srgbClr val="424242"/>
                </a:solidFill>
                <a:effectLst/>
                <a:latin typeface="Segoe UI" panose="020B0502040204020203" pitchFamily="34" charset="0"/>
              </a:rPr>
              <a:t>zooms in on the matched features from both images, showing how specific patterns or textures are identified and matched. This highlights the precision of feature matching in recognizing and locating objects based on distinct visual features, even when the object is part of a larger, more complex scene.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E98D-54F0-EBDC-5395-740F5FE6CFB4}"/>
              </a:ext>
            </a:extLst>
          </p:cNvPr>
          <p:cNvSpPr>
            <a:spLocks noGrp="1"/>
          </p:cNvSpPr>
          <p:nvPr>
            <p:ph type="title"/>
          </p:nvPr>
        </p:nvSpPr>
        <p:spPr/>
        <p:txBody>
          <a:bodyPr/>
          <a:lstStyle/>
          <a:p>
            <a:r>
              <a:rPr lang="en-US" dirty="0"/>
              <a:t>The Quest: Why Do We Need SIFT?</a:t>
            </a:r>
          </a:p>
        </p:txBody>
      </p:sp>
      <p:pic>
        <p:nvPicPr>
          <p:cNvPr id="5" name="Picture 4">
            <a:extLst>
              <a:ext uri="{FF2B5EF4-FFF2-40B4-BE49-F238E27FC236}">
                <a16:creationId xmlns:a16="http://schemas.microsoft.com/office/drawing/2014/main" id="{F6C609F6-A4BB-77BC-CF9E-F293589B3272}"/>
              </a:ext>
            </a:extLst>
          </p:cNvPr>
          <p:cNvPicPr>
            <a:picLocks noChangeAspect="1"/>
          </p:cNvPicPr>
          <p:nvPr/>
        </p:nvPicPr>
        <p:blipFill>
          <a:blip r:embed="rId2"/>
          <a:stretch>
            <a:fillRect/>
          </a:stretch>
        </p:blipFill>
        <p:spPr>
          <a:xfrm>
            <a:off x="425387" y="1044844"/>
            <a:ext cx="7411484" cy="3858163"/>
          </a:xfrm>
          <a:prstGeom prst="rect">
            <a:avLst/>
          </a:prstGeom>
        </p:spPr>
      </p:pic>
    </p:spTree>
    <p:extLst>
      <p:ext uri="{BB962C8B-B14F-4D97-AF65-F5344CB8AC3E}">
        <p14:creationId xmlns:p14="http://schemas.microsoft.com/office/powerpoint/2010/main" val="3584224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ea6e1e89e1_1_1"/>
          <p:cNvSpPr txBox="1">
            <a:spLocks noGrp="1"/>
          </p:cNvSpPr>
          <p:nvPr>
            <p:ph type="title"/>
          </p:nvPr>
        </p:nvSpPr>
        <p:spPr>
          <a:xfrm>
            <a:off x="0" y="0"/>
            <a:ext cx="8229600" cy="8574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Object matching</a:t>
            </a:r>
            <a:endParaRPr dirty="0"/>
          </a:p>
        </p:txBody>
      </p:sp>
      <p:pic>
        <p:nvPicPr>
          <p:cNvPr id="349" name="Google Shape;349;g2ea6e1e89e1_1_1"/>
          <p:cNvPicPr preferRelativeResize="0"/>
          <p:nvPr/>
        </p:nvPicPr>
        <p:blipFill>
          <a:blip r:embed="rId3">
            <a:alphaModFix/>
          </a:blip>
          <a:stretch>
            <a:fillRect/>
          </a:stretch>
        </p:blipFill>
        <p:spPr>
          <a:xfrm>
            <a:off x="339443" y="946931"/>
            <a:ext cx="6969349" cy="3427976"/>
          </a:xfrm>
          <a:prstGeom prst="rect">
            <a:avLst/>
          </a:prstGeom>
          <a:noFill/>
          <a:ln>
            <a:noFill/>
          </a:ln>
        </p:spPr>
      </p:pic>
      <p:sp>
        <p:nvSpPr>
          <p:cNvPr id="3" name="TextBox 2">
            <a:extLst>
              <a:ext uri="{FF2B5EF4-FFF2-40B4-BE49-F238E27FC236}">
                <a16:creationId xmlns:a16="http://schemas.microsoft.com/office/drawing/2014/main" id="{A663E628-E794-DA23-403C-3FFA101072E7}"/>
              </a:ext>
            </a:extLst>
          </p:cNvPr>
          <p:cNvSpPr txBox="1"/>
          <p:nvPr/>
        </p:nvSpPr>
        <p:spPr>
          <a:xfrm>
            <a:off x="7481717" y="1040348"/>
            <a:ext cx="1495765" cy="738664"/>
          </a:xfrm>
          <a:prstGeom prst="rect">
            <a:avLst/>
          </a:prstGeom>
          <a:noFill/>
        </p:spPr>
        <p:txBody>
          <a:bodyPr wrap="square">
            <a:spAutoFit/>
          </a:bodyPr>
          <a:lstStyle/>
          <a:p>
            <a:r>
              <a:rPr lang="en-US" dirty="0">
                <a:solidFill>
                  <a:srgbClr val="424242"/>
                </a:solidFill>
                <a:latin typeface="Segoe UI" panose="020B0502040204020203" pitchFamily="34" charset="0"/>
              </a:rPr>
              <a:t>O</a:t>
            </a:r>
            <a:r>
              <a:rPr lang="en-US" b="0" i="0" dirty="0">
                <a:solidFill>
                  <a:srgbClr val="424242"/>
                </a:solidFill>
                <a:effectLst/>
                <a:latin typeface="Segoe UI" panose="020B0502040204020203" pitchFamily="34" charset="0"/>
              </a:rPr>
              <a:t>bject matching using a template image.</a:t>
            </a:r>
            <a:endParaRPr lang="en-US" dirty="0"/>
          </a:p>
        </p:txBody>
      </p:sp>
      <p:sp>
        <p:nvSpPr>
          <p:cNvPr id="5" name="TextBox 4">
            <a:extLst>
              <a:ext uri="{FF2B5EF4-FFF2-40B4-BE49-F238E27FC236}">
                <a16:creationId xmlns:a16="http://schemas.microsoft.com/office/drawing/2014/main" id="{D16FBAF4-731D-D636-0006-66635CC24AD0}"/>
              </a:ext>
            </a:extLst>
          </p:cNvPr>
          <p:cNvSpPr txBox="1"/>
          <p:nvPr/>
        </p:nvSpPr>
        <p:spPr>
          <a:xfrm>
            <a:off x="276874" y="4374907"/>
            <a:ext cx="8700607" cy="738664"/>
          </a:xfrm>
          <a:prstGeom prst="rect">
            <a:avLst/>
          </a:prstGeom>
          <a:noFill/>
        </p:spPr>
        <p:txBody>
          <a:bodyPr wrap="square">
            <a:spAutoFit/>
          </a:bodyPr>
          <a:lstStyle/>
          <a:p>
            <a:r>
              <a:rPr lang="en-US" dirty="0">
                <a:solidFill>
                  <a:srgbClr val="424242"/>
                </a:solidFill>
                <a:latin typeface="Segoe UI" panose="020B0502040204020203" pitchFamily="34" charset="0"/>
              </a:rPr>
              <a:t>L</a:t>
            </a:r>
            <a:r>
              <a:rPr lang="en-US" b="0" i="0" dirty="0">
                <a:solidFill>
                  <a:srgbClr val="424242"/>
                </a:solidFill>
                <a:effectLst/>
                <a:latin typeface="Segoe UI" panose="020B0502040204020203" pitchFamily="34" charset="0"/>
              </a:rPr>
              <a:t>eft image serves as a template, showing a specific object (a DVD cover), while the right image contains a cluttered scene with multiple objects, including the one from the template. The goal is to use feature matching techniques to identify and locate the template object within the complex scene</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ea6e1e89e1_0_1186"/>
          <p:cNvSpPr txBox="1">
            <a:spLocks noGrp="1"/>
          </p:cNvSpPr>
          <p:nvPr>
            <p:ph type="title"/>
          </p:nvPr>
        </p:nvSpPr>
        <p:spPr>
          <a:xfrm>
            <a:off x="342900" y="194668"/>
            <a:ext cx="8035500" cy="6288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b="1"/>
              <a:t>Invariant local features</a:t>
            </a:r>
            <a:endParaRPr/>
          </a:p>
        </p:txBody>
      </p:sp>
      <p:sp>
        <p:nvSpPr>
          <p:cNvPr id="355" name="Google Shape;355;g2ea6e1e89e1_0_1186"/>
          <p:cNvSpPr txBox="1">
            <a:spLocks noGrp="1"/>
          </p:cNvSpPr>
          <p:nvPr>
            <p:ph type="body" idx="1"/>
          </p:nvPr>
        </p:nvSpPr>
        <p:spPr>
          <a:xfrm>
            <a:off x="742950" y="857250"/>
            <a:ext cx="7601100" cy="12573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800"/>
              <a:buNone/>
            </a:pPr>
            <a:r>
              <a:rPr lang="en" sz="1800"/>
              <a:t>Find features that are invariant to transformations</a:t>
            </a:r>
            <a:endParaRPr/>
          </a:p>
          <a:p>
            <a:pPr marL="558800" lvl="1" indent="-222250" algn="l" rtl="0">
              <a:lnSpc>
                <a:spcPct val="100000"/>
              </a:lnSpc>
              <a:spcBef>
                <a:spcPts val="300"/>
              </a:spcBef>
              <a:spcAft>
                <a:spcPts val="0"/>
              </a:spcAft>
              <a:buClr>
                <a:schemeClr val="dk1"/>
              </a:buClr>
              <a:buSzPts val="1700"/>
              <a:buChar char="–"/>
            </a:pPr>
            <a:r>
              <a:rPr lang="en" sz="1700"/>
              <a:t>geometric invariance:  translation, rotation, scale</a:t>
            </a:r>
            <a:endParaRPr/>
          </a:p>
          <a:p>
            <a:pPr marL="558800" lvl="1" indent="-222250" algn="l" rtl="0">
              <a:lnSpc>
                <a:spcPct val="100000"/>
              </a:lnSpc>
              <a:spcBef>
                <a:spcPts val="300"/>
              </a:spcBef>
              <a:spcAft>
                <a:spcPts val="0"/>
              </a:spcAft>
              <a:buClr>
                <a:schemeClr val="dk1"/>
              </a:buClr>
              <a:buSzPts val="1700"/>
              <a:buChar char="–"/>
            </a:pPr>
            <a:r>
              <a:rPr lang="en" sz="1700"/>
              <a:t>photometric invariance:  brightness, exposure, …</a:t>
            </a:r>
            <a:endParaRPr/>
          </a:p>
        </p:txBody>
      </p:sp>
      <p:pic>
        <p:nvPicPr>
          <p:cNvPr id="356" name="Google Shape;356;g2ea6e1e89e1_0_1186" descr="sift-feat"/>
          <p:cNvPicPr preferRelativeResize="0">
            <a:picLocks noGrp="1"/>
          </p:cNvPicPr>
          <p:nvPr>
            <p:ph type="body" idx="2"/>
          </p:nvPr>
        </p:nvPicPr>
        <p:blipFill rotWithShape="1">
          <a:blip r:embed="rId3">
            <a:alphaModFix/>
          </a:blip>
          <a:srcRect/>
          <a:stretch/>
        </p:blipFill>
        <p:spPr>
          <a:xfrm>
            <a:off x="1657351" y="2000250"/>
            <a:ext cx="5669700" cy="2730300"/>
          </a:xfrm>
          <a:prstGeom prst="rect">
            <a:avLst/>
          </a:prstGeom>
          <a:noFill/>
          <a:ln>
            <a:noFill/>
          </a:ln>
        </p:spPr>
      </p:pic>
      <p:sp>
        <p:nvSpPr>
          <p:cNvPr id="357" name="Google Shape;357;g2ea6e1e89e1_0_1186"/>
          <p:cNvSpPr txBox="1"/>
          <p:nvPr/>
        </p:nvSpPr>
        <p:spPr>
          <a:xfrm>
            <a:off x="3771897" y="4798225"/>
            <a:ext cx="29229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Feature Descriptors</a:t>
            </a:r>
            <a:endParaRPr sz="1100" b="0" i="0" u="none" strike="noStrike" cap="none">
              <a:solidFill>
                <a:srgbClr val="000000"/>
              </a:solidFill>
              <a:latin typeface="Arial"/>
              <a:ea typeface="Arial"/>
              <a:cs typeface="Arial"/>
              <a:sym typeface="Arial"/>
            </a:endParaRPr>
          </a:p>
        </p:txBody>
      </p:sp>
      <p:sp>
        <p:nvSpPr>
          <p:cNvPr id="358" name="Google Shape;358;g2ea6e1e89e1_0_1186"/>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ea6e1e89e1_0_119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Advantages of local features</a:t>
            </a:r>
            <a:endParaRPr/>
          </a:p>
        </p:txBody>
      </p:sp>
      <p:sp>
        <p:nvSpPr>
          <p:cNvPr id="364" name="Google Shape;364;g2ea6e1e89e1_0_119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90000"/>
              </a:lnSpc>
              <a:spcBef>
                <a:spcPts val="0"/>
              </a:spcBef>
              <a:spcAft>
                <a:spcPts val="0"/>
              </a:spcAft>
              <a:buClr>
                <a:schemeClr val="dk1"/>
              </a:buClr>
              <a:buSzPts val="2400"/>
              <a:buFont typeface="Open Sans"/>
              <a:buNone/>
            </a:pPr>
            <a:r>
              <a:rPr lang="en" dirty="0"/>
              <a:t>Locality </a:t>
            </a:r>
            <a:endParaRPr dirty="0"/>
          </a:p>
          <a:p>
            <a:pPr marL="558800" lvl="1" indent="-222250">
              <a:lnSpc>
                <a:spcPct val="90000"/>
              </a:lnSpc>
              <a:spcBef>
                <a:spcPts val="1000"/>
              </a:spcBef>
              <a:buSzPts val="2100"/>
            </a:pPr>
            <a:r>
              <a:rPr lang="en" dirty="0"/>
              <a:t>features are local, so robust to occlusion and clutter </a:t>
            </a:r>
            <a:r>
              <a:rPr lang="en-US" dirty="0"/>
              <a:t>because they focus on small, distinct parts of an image, allowing for reliable detection even when parts of the object are hidden or surrounded by other objects.</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 Quantity</a:t>
            </a:r>
            <a:endParaRPr dirty="0"/>
          </a:p>
          <a:p>
            <a:pPr marL="558800" lvl="1" indent="-222250">
              <a:lnSpc>
                <a:spcPct val="90000"/>
              </a:lnSpc>
              <a:spcBef>
                <a:spcPts val="1000"/>
              </a:spcBef>
              <a:buSzPts val="2100"/>
            </a:pPr>
            <a:r>
              <a:rPr lang="en-US" dirty="0"/>
              <a:t>A single image can contain hundreds or thousands of local features, providing a rich set of data points for analysis and matching</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Distinctiveness: </a:t>
            </a:r>
            <a:endParaRPr dirty="0"/>
          </a:p>
          <a:p>
            <a:pPr marL="558800" lvl="1" indent="-222250">
              <a:lnSpc>
                <a:spcPct val="90000"/>
              </a:lnSpc>
              <a:spcBef>
                <a:spcPts val="1000"/>
              </a:spcBef>
              <a:buSzPts val="2100"/>
            </a:pPr>
            <a:r>
              <a:rPr lang="en-US" dirty="0"/>
              <a:t>enabling the differentiation of objects within a large database</a:t>
            </a:r>
          </a:p>
          <a:p>
            <a:pPr marL="254000" lvl="0" indent="-254000" algn="l" rtl="0">
              <a:lnSpc>
                <a:spcPct val="90000"/>
              </a:lnSpc>
              <a:spcBef>
                <a:spcPts val="1100"/>
              </a:spcBef>
              <a:spcAft>
                <a:spcPts val="0"/>
              </a:spcAft>
              <a:buClr>
                <a:schemeClr val="dk1"/>
              </a:buClr>
              <a:buSzPts val="2400"/>
              <a:buFont typeface="Open Sans"/>
              <a:buNone/>
            </a:pPr>
            <a:r>
              <a:rPr lang="en-US" dirty="0"/>
              <a:t>Efficiency</a:t>
            </a:r>
          </a:p>
          <a:p>
            <a:pPr marL="558800" lvl="1" indent="-222250" algn="l" rtl="0">
              <a:lnSpc>
                <a:spcPct val="90000"/>
              </a:lnSpc>
              <a:spcBef>
                <a:spcPts val="1000"/>
              </a:spcBef>
              <a:spcAft>
                <a:spcPts val="0"/>
              </a:spcAft>
              <a:buClr>
                <a:schemeClr val="dk1"/>
              </a:buClr>
              <a:buSzPts val="2100"/>
              <a:buChar char="–"/>
            </a:pPr>
            <a:r>
              <a:rPr lang="en" dirty="0"/>
              <a:t>real-time performance achievable</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a6e1e89e1_0_11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More motivation…  </a:t>
            </a:r>
            <a:endParaRPr/>
          </a:p>
        </p:txBody>
      </p:sp>
      <p:sp>
        <p:nvSpPr>
          <p:cNvPr id="370" name="Google Shape;370;g2ea6e1e89e1_0_1198"/>
          <p:cNvSpPr txBox="1">
            <a:spLocks noGrp="1"/>
          </p:cNvSpPr>
          <p:nvPr>
            <p:ph type="body" idx="1"/>
          </p:nvPr>
        </p:nvSpPr>
        <p:spPr>
          <a:xfrm>
            <a:off x="514350" y="1200151"/>
            <a:ext cx="44577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100"/>
              <a:buFont typeface="Open Sans"/>
              <a:buNone/>
            </a:pPr>
            <a:r>
              <a:rPr lang="en" sz="2100"/>
              <a:t>Feature points are used for:</a:t>
            </a:r>
            <a:endParaRPr/>
          </a:p>
          <a:p>
            <a:pPr marL="558800" lvl="1" indent="-215900" algn="l" rtl="0">
              <a:lnSpc>
                <a:spcPct val="100000"/>
              </a:lnSpc>
              <a:spcBef>
                <a:spcPts val="400"/>
              </a:spcBef>
              <a:spcAft>
                <a:spcPts val="0"/>
              </a:spcAft>
              <a:buClr>
                <a:schemeClr val="dk1"/>
              </a:buClr>
              <a:buSzPts val="1800"/>
              <a:buChar char="–"/>
            </a:pPr>
            <a:r>
              <a:rPr lang="en" sz="1800"/>
              <a:t>Image alignment </a:t>
            </a:r>
            <a:r>
              <a:rPr lang="en" sz="1500"/>
              <a:t>(e.g., mosaics)</a:t>
            </a:r>
            <a:endParaRPr/>
          </a:p>
          <a:p>
            <a:pPr marL="558800" lvl="1" indent="-215900" algn="l" rtl="0">
              <a:lnSpc>
                <a:spcPct val="100000"/>
              </a:lnSpc>
              <a:spcBef>
                <a:spcPts val="400"/>
              </a:spcBef>
              <a:spcAft>
                <a:spcPts val="0"/>
              </a:spcAft>
              <a:buClr>
                <a:schemeClr val="dk1"/>
              </a:buClr>
              <a:buSzPts val="1800"/>
              <a:buChar char="–"/>
            </a:pPr>
            <a:r>
              <a:rPr lang="en" sz="1800"/>
              <a:t>3D reconstruction</a:t>
            </a:r>
            <a:endParaRPr/>
          </a:p>
          <a:p>
            <a:pPr marL="558800" lvl="1" indent="-215900" algn="l" rtl="0">
              <a:lnSpc>
                <a:spcPct val="100000"/>
              </a:lnSpc>
              <a:spcBef>
                <a:spcPts val="400"/>
              </a:spcBef>
              <a:spcAft>
                <a:spcPts val="0"/>
              </a:spcAft>
              <a:buClr>
                <a:schemeClr val="dk1"/>
              </a:buClr>
              <a:buSzPts val="1800"/>
              <a:buChar char="–"/>
            </a:pPr>
            <a:r>
              <a:rPr lang="en" sz="1800"/>
              <a:t>Motion tracking </a:t>
            </a:r>
            <a:r>
              <a:rPr lang="en" sz="1500"/>
              <a:t>(e.g. for AR)</a:t>
            </a:r>
            <a:endParaRPr/>
          </a:p>
          <a:p>
            <a:pPr marL="558800" lvl="1" indent="-215900" algn="l" rtl="0">
              <a:lnSpc>
                <a:spcPct val="100000"/>
              </a:lnSpc>
              <a:spcBef>
                <a:spcPts val="400"/>
              </a:spcBef>
              <a:spcAft>
                <a:spcPts val="0"/>
              </a:spcAft>
              <a:buClr>
                <a:schemeClr val="dk1"/>
              </a:buClr>
              <a:buSzPts val="1800"/>
              <a:buChar char="–"/>
            </a:pPr>
            <a:r>
              <a:rPr lang="en" sz="1800"/>
              <a:t>Object recognition</a:t>
            </a:r>
            <a:endParaRPr/>
          </a:p>
          <a:p>
            <a:pPr marL="558800" lvl="1" indent="-215900" algn="l" rtl="0">
              <a:lnSpc>
                <a:spcPct val="100000"/>
              </a:lnSpc>
              <a:spcBef>
                <a:spcPts val="400"/>
              </a:spcBef>
              <a:spcAft>
                <a:spcPts val="0"/>
              </a:spcAft>
              <a:buClr>
                <a:schemeClr val="dk1"/>
              </a:buClr>
              <a:buSzPts val="1800"/>
              <a:buChar char="–"/>
            </a:pPr>
            <a:r>
              <a:rPr lang="en" sz="1800"/>
              <a:t>Image retrieval</a:t>
            </a:r>
            <a:endParaRPr/>
          </a:p>
          <a:p>
            <a:pPr marL="558800" lvl="1" indent="-215900" algn="l" rtl="0">
              <a:lnSpc>
                <a:spcPct val="100000"/>
              </a:lnSpc>
              <a:spcBef>
                <a:spcPts val="400"/>
              </a:spcBef>
              <a:spcAft>
                <a:spcPts val="0"/>
              </a:spcAft>
              <a:buClr>
                <a:schemeClr val="dk1"/>
              </a:buClr>
              <a:buSzPts val="1800"/>
              <a:buChar char="–"/>
            </a:pPr>
            <a:r>
              <a:rPr lang="en" sz="1800"/>
              <a:t>Robot/car navigation</a:t>
            </a:r>
            <a:endParaRPr/>
          </a:p>
          <a:p>
            <a:pPr marL="558800" lvl="1" indent="-215900" algn="l" rtl="0">
              <a:lnSpc>
                <a:spcPct val="100000"/>
              </a:lnSpc>
              <a:spcBef>
                <a:spcPts val="400"/>
              </a:spcBef>
              <a:spcAft>
                <a:spcPts val="0"/>
              </a:spcAft>
              <a:buClr>
                <a:schemeClr val="dk1"/>
              </a:buClr>
              <a:buSzPts val="1800"/>
              <a:buChar char="–"/>
            </a:pPr>
            <a:r>
              <a:rPr lang="en" sz="1800"/>
              <a:t>… other</a:t>
            </a:r>
            <a:endParaRPr sz="1800"/>
          </a:p>
        </p:txBody>
      </p:sp>
      <p:pic>
        <p:nvPicPr>
          <p:cNvPr id="371" name="Google Shape;371;g2ea6e1e89e1_0_1198"/>
          <p:cNvPicPr preferRelativeResize="0"/>
          <p:nvPr/>
        </p:nvPicPr>
        <p:blipFill rotWithShape="1">
          <a:blip r:embed="rId3">
            <a:alphaModFix/>
          </a:blip>
          <a:srcRect/>
          <a:stretch/>
        </p:blipFill>
        <p:spPr>
          <a:xfrm>
            <a:off x="4286250" y="1885950"/>
            <a:ext cx="3429000" cy="1928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ea6e1e89e1_0_120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Approach</a:t>
            </a:r>
            <a:endParaRPr/>
          </a:p>
        </p:txBody>
      </p:sp>
      <p:sp>
        <p:nvSpPr>
          <p:cNvPr id="377" name="Google Shape;377;g2ea6e1e89e1_0_1204"/>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fontScale="92500" lnSpcReduction="20000"/>
          </a:bodyPr>
          <a:lstStyle/>
          <a:p>
            <a:pPr marL="254000" lvl="0" indent="-254000">
              <a:lnSpc>
                <a:spcPct val="90000"/>
              </a:lnSpc>
              <a:spcBef>
                <a:spcPts val="0"/>
              </a:spcBef>
              <a:buSzPts val="2400"/>
              <a:buNone/>
            </a:pPr>
            <a:r>
              <a:rPr lang="en" b="1" dirty="0"/>
              <a:t>1. Feature detection</a:t>
            </a:r>
            <a:r>
              <a:rPr lang="en" dirty="0"/>
              <a:t>: find it, </a:t>
            </a:r>
            <a:r>
              <a:rPr lang="en-US" dirty="0"/>
              <a:t>identifying and locating distinctive features within an image. The goal is to find </a:t>
            </a:r>
            <a:r>
              <a:rPr lang="en-US" dirty="0" err="1"/>
              <a:t>keypoints</a:t>
            </a:r>
            <a:r>
              <a:rPr lang="en-US" dirty="0"/>
              <a:t> that are stable and can be reliably detected across different images.</a:t>
            </a:r>
            <a:endParaRPr dirty="0"/>
          </a:p>
          <a:p>
            <a:pPr marL="254000" lvl="0" indent="-254000">
              <a:lnSpc>
                <a:spcPct val="90000"/>
              </a:lnSpc>
              <a:spcBef>
                <a:spcPts val="1200"/>
              </a:spcBef>
              <a:buSzPts val="2400"/>
              <a:buNone/>
            </a:pPr>
            <a:r>
              <a:rPr lang="en" b="1" dirty="0"/>
              <a:t>2. Feature descriptor</a:t>
            </a:r>
            <a:r>
              <a:rPr lang="en" dirty="0"/>
              <a:t>: represent it, </a:t>
            </a:r>
            <a:r>
              <a:rPr lang="en-US" dirty="0"/>
              <a:t>Once features are detected, they are represented using descriptors. These descriptors capture the local image information around each </a:t>
            </a:r>
            <a:r>
              <a:rPr lang="en-US" dirty="0" err="1"/>
              <a:t>keypoint</a:t>
            </a:r>
            <a:r>
              <a:rPr lang="en-US" dirty="0"/>
              <a:t>, allowing for a unique and compact representation of the feature</a:t>
            </a:r>
            <a:endParaRPr dirty="0"/>
          </a:p>
          <a:p>
            <a:pPr marL="254000" lvl="0" indent="-254000">
              <a:lnSpc>
                <a:spcPct val="90000"/>
              </a:lnSpc>
              <a:spcBef>
                <a:spcPts val="1200"/>
              </a:spcBef>
              <a:buSzPts val="2400"/>
              <a:buNone/>
            </a:pPr>
            <a:r>
              <a:rPr lang="en" b="1" dirty="0"/>
              <a:t>3. Feature matching</a:t>
            </a:r>
            <a:r>
              <a:rPr lang="en" dirty="0"/>
              <a:t>: match it, </a:t>
            </a:r>
            <a:r>
              <a:rPr lang="en-US" dirty="0"/>
              <a:t>the descriptors are used to match corresponding features between different images. This is crucial for tasks like image alignment, object recognition, and 3D reconstruction.</a:t>
            </a:r>
            <a:endParaRPr dirty="0"/>
          </a:p>
          <a:p>
            <a:pPr marL="254000" lvl="0" indent="-254000" algn="l" rtl="0">
              <a:lnSpc>
                <a:spcPct val="90000"/>
              </a:lnSpc>
              <a:spcBef>
                <a:spcPts val="1200"/>
              </a:spcBef>
              <a:spcAft>
                <a:spcPts val="0"/>
              </a:spcAft>
              <a:buClr>
                <a:schemeClr val="dk1"/>
              </a:buClr>
              <a:buSzPts val="2400"/>
              <a:buFont typeface="Open Sans"/>
              <a:buNone/>
            </a:pPr>
            <a:endParaRPr dirty="0"/>
          </a:p>
          <a:p>
            <a:pPr marL="254000" lvl="0" indent="-254000">
              <a:lnSpc>
                <a:spcPct val="90000"/>
              </a:lnSpc>
              <a:spcBef>
                <a:spcPts val="1200"/>
              </a:spcBef>
              <a:buSzPts val="2400"/>
              <a:buNone/>
            </a:pPr>
            <a:r>
              <a:rPr lang="en" b="1" dirty="0"/>
              <a:t>4. Feature tracking:</a:t>
            </a:r>
            <a:r>
              <a:rPr lang="en" dirty="0"/>
              <a:t> track it, when motion,</a:t>
            </a:r>
            <a:r>
              <a:rPr lang="en-US" dirty="0"/>
              <a:t> feature tracking involves following the detected features across a sequence of images. This is important for applications such as video analysis and motion detection.</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ea6e1e89e1_0_1209"/>
          <p:cNvSpPr txBox="1">
            <a:spLocks noGrp="1"/>
          </p:cNvSpPr>
          <p:nvPr>
            <p:ph type="title"/>
          </p:nvPr>
        </p:nvSpPr>
        <p:spPr>
          <a:xfrm>
            <a:off x="342900" y="0"/>
            <a:ext cx="76581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Local features: main components</a:t>
            </a:r>
            <a:endParaRPr/>
          </a:p>
        </p:txBody>
      </p:sp>
      <p:sp>
        <p:nvSpPr>
          <p:cNvPr id="384" name="Google Shape;384;g2ea6e1e89e1_0_1209"/>
          <p:cNvSpPr txBox="1">
            <a:spLocks noGrp="1"/>
          </p:cNvSpPr>
          <p:nvPr>
            <p:ph type="body" idx="1"/>
          </p:nvPr>
        </p:nvSpPr>
        <p:spPr>
          <a:xfrm>
            <a:off x="457200" y="948553"/>
            <a:ext cx="4285800" cy="3795000"/>
          </a:xfrm>
          <a:prstGeom prst="rect">
            <a:avLst/>
          </a:prstGeom>
          <a:noFill/>
          <a:ln>
            <a:noFill/>
          </a:ln>
        </p:spPr>
        <p:txBody>
          <a:bodyPr spcFirstLastPara="1" wrap="square" lIns="68575" tIns="34275" rIns="68575" bIns="34275" anchor="t" anchorCtr="0">
            <a:normAutofit fontScale="70000" lnSpcReduction="20000"/>
          </a:bodyPr>
          <a:lstStyle/>
          <a:p>
            <a:pPr marL="0" lvl="0" indent="0">
              <a:spcBef>
                <a:spcPts val="0"/>
              </a:spcBef>
              <a:buNone/>
            </a:pPr>
            <a:r>
              <a:rPr lang="en" sz="2100" b="1" dirty="0">
                <a:latin typeface="Open Sans"/>
                <a:ea typeface="Open Sans"/>
                <a:cs typeface="Open Sans"/>
                <a:sym typeface="Open Sans"/>
              </a:rPr>
              <a:t>Detection</a:t>
            </a:r>
            <a:r>
              <a:rPr lang="en" sz="2100" dirty="0">
                <a:latin typeface="Open Sans"/>
                <a:ea typeface="Open Sans"/>
                <a:cs typeface="Open Sans"/>
                <a:sym typeface="Open Sans"/>
              </a:rPr>
              <a:t>: Identify the interest points, </a:t>
            </a:r>
            <a:r>
              <a:rPr lang="en-US" dirty="0"/>
              <a:t>which are distinctive and stable features that can be reliably detected across different images. (Technique: SIFT, Harris Corner Detector)</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Description</a:t>
            </a:r>
            <a:r>
              <a:rPr lang="en" sz="2100" dirty="0">
                <a:latin typeface="Open Sans"/>
                <a:ea typeface="Open Sans"/>
                <a:cs typeface="Open Sans"/>
                <a:sym typeface="Open Sans"/>
              </a:rPr>
              <a:t>: Extract vector feature descriptor surrounding each interest point. </a:t>
            </a:r>
            <a:r>
              <a:rPr lang="en-US" dirty="0"/>
              <a:t>These descriptors capture the local image information around the interest points, providing a unique representation. (Technique: histogram of gradient orientations)</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Matching</a:t>
            </a:r>
            <a:r>
              <a:rPr lang="en" sz="2100" dirty="0">
                <a:latin typeface="Open Sans"/>
                <a:ea typeface="Open Sans"/>
                <a:cs typeface="Open Sans"/>
                <a:sym typeface="Open Sans"/>
              </a:rPr>
              <a:t>: Determine correspondence between descriptors in two views. </a:t>
            </a:r>
            <a:r>
              <a:rPr lang="en-US" dirty="0"/>
              <a:t>matching the descriptors from one image to those in another, enabling tasks like image alignment and 3D reconstruction. (Technique: distance metrics like Euclidean distance or cosine similarity + RANSAC to filter out incorrect matches.)</a:t>
            </a:r>
            <a:endParaRPr dirty="0"/>
          </a:p>
        </p:txBody>
      </p:sp>
      <p:pic>
        <p:nvPicPr>
          <p:cNvPr id="385" name="Google Shape;385;g2ea6e1e89e1_0_1209" descr="SIFT1"/>
          <p:cNvPicPr preferRelativeResize="0"/>
          <p:nvPr/>
        </p:nvPicPr>
        <p:blipFill rotWithShape="1">
          <a:blip r:embed="rId3">
            <a:alphaModFix/>
          </a:blip>
          <a:srcRect/>
          <a:stretch/>
        </p:blipFill>
        <p:spPr>
          <a:xfrm>
            <a:off x="5372100" y="800100"/>
            <a:ext cx="1828801" cy="1325166"/>
          </a:xfrm>
          <a:prstGeom prst="rect">
            <a:avLst/>
          </a:prstGeom>
          <a:noFill/>
          <a:ln>
            <a:noFill/>
          </a:ln>
        </p:spPr>
      </p:pic>
      <p:pic>
        <p:nvPicPr>
          <p:cNvPr id="386" name="Google Shape;386;g2ea6e1e89e1_0_1209" descr="SIFT1"/>
          <p:cNvPicPr preferRelativeResize="0"/>
          <p:nvPr/>
        </p:nvPicPr>
        <p:blipFill rotWithShape="1">
          <a:blip r:embed="rId3">
            <a:alphaModFix/>
          </a:blip>
          <a:srcRect/>
          <a:stretch/>
        </p:blipFill>
        <p:spPr>
          <a:xfrm>
            <a:off x="5372100" y="2228850"/>
            <a:ext cx="1828801" cy="1325166"/>
          </a:xfrm>
          <a:prstGeom prst="rect">
            <a:avLst/>
          </a:prstGeom>
          <a:noFill/>
          <a:ln>
            <a:noFill/>
          </a:ln>
        </p:spPr>
      </p:pic>
      <p:grpSp>
        <p:nvGrpSpPr>
          <p:cNvPr id="387" name="Google Shape;387;g2ea6e1e89e1_0_1209"/>
          <p:cNvGrpSpPr/>
          <p:nvPr/>
        </p:nvGrpSpPr>
        <p:grpSpPr>
          <a:xfrm>
            <a:off x="4800764" y="2237092"/>
            <a:ext cx="1730082" cy="893242"/>
            <a:chOff x="4191000" y="4216493"/>
            <a:chExt cx="2666998" cy="1376548"/>
          </a:xfrm>
        </p:grpSpPr>
        <p:sp>
          <p:nvSpPr>
            <p:cNvPr id="388" name="Google Shape;388;g2ea6e1e89e1_0_1209"/>
            <p:cNvSpPr/>
            <p:nvPr/>
          </p:nvSpPr>
          <p:spPr>
            <a:xfrm rot="-1580439">
              <a:off x="6065035" y="5082587"/>
              <a:ext cx="411082" cy="442208"/>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ea6e1e89e1_0_1209"/>
            <p:cNvPicPr preferRelativeResize="0"/>
            <p:nvPr/>
          </p:nvPicPr>
          <p:blipFill rotWithShape="1">
            <a:blip r:embed="rId4">
              <a:alphaModFix/>
            </a:blip>
            <a:srcRect/>
            <a:stretch/>
          </p:blipFill>
          <p:spPr>
            <a:xfrm>
              <a:off x="4191000" y="4216493"/>
              <a:ext cx="2666998" cy="603250"/>
            </a:xfrm>
            <a:prstGeom prst="rect">
              <a:avLst/>
            </a:prstGeom>
            <a:noFill/>
            <a:ln>
              <a:noFill/>
            </a:ln>
          </p:spPr>
        </p:pic>
        <p:cxnSp>
          <p:nvCxnSpPr>
            <p:cNvPr id="390" name="Google Shape;390;g2ea6e1e89e1_0_1209"/>
            <p:cNvCxnSpPr>
              <a:stCxn id="388" idx="1"/>
            </p:cNvCxnSpPr>
            <p:nvPr/>
          </p:nvCxnSpPr>
          <p:spPr>
            <a:xfrm rot="10800000">
              <a:off x="5411076" y="4648491"/>
              <a:ext cx="675300" cy="746400"/>
            </a:xfrm>
            <a:prstGeom prst="curvedConnector2">
              <a:avLst/>
            </a:prstGeom>
            <a:noFill/>
            <a:ln w="9525" cap="flat" cmpd="sng">
              <a:solidFill>
                <a:srgbClr val="FF0000"/>
              </a:solidFill>
              <a:prstDash val="solid"/>
              <a:round/>
              <a:headEnd type="none" w="sm" len="sm"/>
              <a:tailEnd type="stealth" w="med" len="med"/>
            </a:ln>
          </p:spPr>
        </p:cxnSp>
      </p:grpSp>
      <p:grpSp>
        <p:nvGrpSpPr>
          <p:cNvPr id="391" name="Google Shape;391;g2ea6e1e89e1_0_1209"/>
          <p:cNvGrpSpPr/>
          <p:nvPr/>
        </p:nvGrpSpPr>
        <p:grpSpPr>
          <a:xfrm>
            <a:off x="6182174" y="2514192"/>
            <a:ext cx="1819454" cy="1488091"/>
            <a:chOff x="7042516" y="4800600"/>
            <a:chExt cx="2794002" cy="2232025"/>
          </a:xfrm>
        </p:grpSpPr>
        <p:grpSp>
          <p:nvGrpSpPr>
            <p:cNvPr id="392" name="Google Shape;392;g2ea6e1e89e1_0_1209"/>
            <p:cNvGrpSpPr/>
            <p:nvPr/>
          </p:nvGrpSpPr>
          <p:grpSpPr>
            <a:xfrm>
              <a:off x="7042516" y="4800600"/>
              <a:ext cx="2794002" cy="2232025"/>
              <a:chOff x="7042516" y="4800600"/>
              <a:chExt cx="2794002" cy="2232025"/>
            </a:xfrm>
          </p:grpSpPr>
          <p:sp>
            <p:nvSpPr>
              <p:cNvPr id="393" name="Google Shape;393;g2ea6e1e89e1_0_1209"/>
              <p:cNvSpPr/>
              <p:nvPr/>
            </p:nvSpPr>
            <p:spPr>
              <a:xfrm>
                <a:off x="7470393" y="4800600"/>
                <a:ext cx="530400" cy="5340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4" name="Google Shape;394;g2ea6e1e89e1_0_1209"/>
              <p:cNvPicPr preferRelativeResize="0"/>
              <p:nvPr/>
            </p:nvPicPr>
            <p:blipFill rotWithShape="1">
              <a:blip r:embed="rId5">
                <a:alphaModFix/>
              </a:blip>
              <a:srcRect/>
              <a:stretch/>
            </p:blipFill>
            <p:spPr>
              <a:xfrm>
                <a:off x="7042516" y="6429375"/>
                <a:ext cx="2794002" cy="603250"/>
              </a:xfrm>
              <a:prstGeom prst="rect">
                <a:avLst/>
              </a:prstGeom>
              <a:noFill/>
              <a:ln>
                <a:noFill/>
              </a:ln>
            </p:spPr>
          </p:pic>
        </p:grpSp>
        <p:cxnSp>
          <p:nvCxnSpPr>
            <p:cNvPr id="395" name="Google Shape;395;g2ea6e1e89e1_0_1209"/>
            <p:cNvCxnSpPr/>
            <p:nvPr/>
          </p:nvCxnSpPr>
          <p:spPr>
            <a:xfrm rot="5400000">
              <a:off x="6866102" y="5847000"/>
              <a:ext cx="1266900" cy="240900"/>
            </a:xfrm>
            <a:prstGeom prst="curvedConnector3">
              <a:avLst>
                <a:gd name="adj1" fmla="val 347596"/>
              </a:avLst>
            </a:prstGeom>
            <a:noFill/>
            <a:ln w="9525" cap="flat" cmpd="sng">
              <a:solidFill>
                <a:srgbClr val="FF0000"/>
              </a:solidFill>
              <a:prstDash val="solid"/>
              <a:round/>
              <a:headEnd type="none" w="sm" len="sm"/>
              <a:tailEnd type="stealth" w="med" len="med"/>
            </a:ln>
          </p:spPr>
        </p:cxnSp>
      </p:grpSp>
      <p:grpSp>
        <p:nvGrpSpPr>
          <p:cNvPr id="396" name="Google Shape;396;g2ea6e1e89e1_0_1209"/>
          <p:cNvGrpSpPr/>
          <p:nvPr/>
        </p:nvGrpSpPr>
        <p:grpSpPr>
          <a:xfrm>
            <a:off x="4743450" y="4043404"/>
            <a:ext cx="3257550" cy="871547"/>
            <a:chOff x="4800600" y="5391912"/>
            <a:chExt cx="4343400" cy="1161288"/>
          </a:xfrm>
        </p:grpSpPr>
        <p:pic>
          <p:nvPicPr>
            <p:cNvPr id="397" name="Google Shape;397;g2ea6e1e89e1_0_1209"/>
            <p:cNvPicPr preferRelativeResize="0"/>
            <p:nvPr/>
          </p:nvPicPr>
          <p:blipFill rotWithShape="1">
            <a:blip r:embed="rId6">
              <a:alphaModFix/>
            </a:blip>
            <a:srcRect/>
            <a:stretch/>
          </p:blipFill>
          <p:spPr>
            <a:xfrm>
              <a:off x="4800600" y="5391912"/>
              <a:ext cx="2121408" cy="1161288"/>
            </a:xfrm>
            <a:prstGeom prst="rect">
              <a:avLst/>
            </a:prstGeom>
            <a:noFill/>
            <a:ln>
              <a:noFill/>
            </a:ln>
          </p:spPr>
        </p:pic>
        <p:pic>
          <p:nvPicPr>
            <p:cNvPr id="398" name="Google Shape;398;g2ea6e1e89e1_0_1209"/>
            <p:cNvPicPr preferRelativeResize="0"/>
            <p:nvPr/>
          </p:nvPicPr>
          <p:blipFill rotWithShape="1">
            <a:blip r:embed="rId7">
              <a:alphaModFix/>
            </a:blip>
            <a:srcRect/>
            <a:stretch/>
          </p:blipFill>
          <p:spPr>
            <a:xfrm>
              <a:off x="7011052" y="5395686"/>
              <a:ext cx="2132948" cy="1157514"/>
            </a:xfrm>
            <a:prstGeom prst="rect">
              <a:avLst/>
            </a:prstGeom>
            <a:noFill/>
            <a:ln>
              <a:noFill/>
            </a:ln>
          </p:spPr>
        </p:pic>
        <p:cxnSp>
          <p:nvCxnSpPr>
            <p:cNvPr id="399" name="Google Shape;399;g2ea6e1e89e1_0_1209"/>
            <p:cNvCxnSpPr/>
            <p:nvPr/>
          </p:nvCxnSpPr>
          <p:spPr>
            <a:xfrm rot="10800000" flipH="1">
              <a:off x="5562600" y="5562600"/>
              <a:ext cx="1981200" cy="228600"/>
            </a:xfrm>
            <a:prstGeom prst="straightConnector1">
              <a:avLst/>
            </a:prstGeom>
            <a:noFill/>
            <a:ln w="28575" cap="flat" cmpd="sng">
              <a:solidFill>
                <a:schemeClr val="dk2"/>
              </a:solidFill>
              <a:prstDash val="solid"/>
              <a:round/>
              <a:headEnd type="stealth" w="med" len="med"/>
              <a:tailEnd type="stealth" w="med" len="med"/>
            </a:ln>
          </p:spPr>
        </p:cxnSp>
        <p:cxnSp>
          <p:nvCxnSpPr>
            <p:cNvPr id="400" name="Google Shape;400;g2ea6e1e89e1_0_1209"/>
            <p:cNvCxnSpPr/>
            <p:nvPr/>
          </p:nvCxnSpPr>
          <p:spPr>
            <a:xfrm>
              <a:off x="6629400" y="59436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1" name="Google Shape;401;g2ea6e1e89e1_0_1209"/>
            <p:cNvCxnSpPr/>
            <p:nvPr/>
          </p:nvCxnSpPr>
          <p:spPr>
            <a:xfrm>
              <a:off x="5410200" y="62484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2" name="Google Shape;402;g2ea6e1e89e1_0_1209"/>
            <p:cNvCxnSpPr/>
            <p:nvPr/>
          </p:nvCxnSpPr>
          <p:spPr>
            <a:xfrm rot="10800000" flipH="1">
              <a:off x="5334000" y="5791200"/>
              <a:ext cx="2133600" cy="228600"/>
            </a:xfrm>
            <a:prstGeom prst="straightConnector1">
              <a:avLst/>
            </a:prstGeom>
            <a:noFill/>
            <a:ln w="28575" cap="flat" cmpd="sng">
              <a:solidFill>
                <a:schemeClr val="dk2"/>
              </a:solidFill>
              <a:prstDash val="solid"/>
              <a:round/>
              <a:headEnd type="stealth" w="med" len="med"/>
              <a:tailEnd type="stealth" w="med" len="med"/>
            </a:ln>
          </p:spPr>
        </p:cxnSp>
      </p:grpSp>
      <p:sp>
        <p:nvSpPr>
          <p:cNvPr id="403" name="Google Shape;403;g2ea6e1e89e1_0_1209"/>
          <p:cNvSpPr txBox="1"/>
          <p:nvPr/>
        </p:nvSpPr>
        <p:spPr>
          <a:xfrm>
            <a:off x="7486650" y="4928775"/>
            <a:ext cx="1657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Open Sans"/>
                <a:ea typeface="Open Sans"/>
                <a:cs typeface="Open Sans"/>
                <a:sym typeface="Open Sans"/>
              </a:rPr>
              <a:t>Credit: Kristen Grauman</a:t>
            </a:r>
            <a:endParaRPr sz="900" b="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ea6e1e89e1_0_10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 Key point Extraction</a:t>
            </a:r>
            <a:endParaRPr/>
          </a:p>
        </p:txBody>
      </p:sp>
      <p:sp>
        <p:nvSpPr>
          <p:cNvPr id="409" name="Google Shape;409;g2ea6e1e89e1_0_10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500" dirty="0"/>
              <a:t>Stands for scale invariant feature transform  </a:t>
            </a:r>
            <a:endParaRPr sz="1500" dirty="0"/>
          </a:p>
          <a:p>
            <a:pPr marL="457200" lvl="0" indent="-342900" algn="l" rtl="0">
              <a:spcBef>
                <a:spcPts val="0"/>
              </a:spcBef>
              <a:spcAft>
                <a:spcPts val="0"/>
              </a:spcAft>
              <a:buSzPts val="1800"/>
              <a:buChar char="●"/>
            </a:pPr>
            <a:r>
              <a:rPr lang="en" sz="1500" dirty="0"/>
              <a:t>Patented by university of British Columbia  </a:t>
            </a:r>
            <a:endParaRPr sz="1500" dirty="0"/>
          </a:p>
          <a:p>
            <a:pPr marL="457200" lvl="0" indent="-342900" algn="l" rtl="0">
              <a:spcBef>
                <a:spcPts val="0"/>
              </a:spcBef>
              <a:spcAft>
                <a:spcPts val="0"/>
              </a:spcAft>
              <a:buSzPts val="1800"/>
              <a:buChar char="●"/>
            </a:pPr>
            <a:r>
              <a:rPr lang="en" sz="1500" dirty="0"/>
              <a:t>Similar/mimics to the one used in primate visual system (human, ape, monkey, etc.) </a:t>
            </a:r>
            <a:endParaRPr sz="1500" dirty="0"/>
          </a:p>
          <a:p>
            <a:pPr lvl="0"/>
            <a:r>
              <a:rPr lang="en" sz="1500" dirty="0"/>
              <a:t>Transforms image data into scale invariant coordinates, </a:t>
            </a:r>
            <a:r>
              <a:rPr lang="en-US" sz="1500" dirty="0"/>
              <a:t>allowing it to detect features that remain consistent despite changes in scale, making it robust for various applications like object recognition and image matching.</a:t>
            </a:r>
            <a:br>
              <a:rPr lang="en-US" sz="1500" dirty="0"/>
            </a:br>
            <a:endParaRPr sz="1500" dirty="0"/>
          </a:p>
        </p:txBody>
      </p:sp>
      <p:pic>
        <p:nvPicPr>
          <p:cNvPr id="410" name="Google Shape;410;g2ea6e1e89e1_0_1071"/>
          <p:cNvPicPr preferRelativeResize="0"/>
          <p:nvPr/>
        </p:nvPicPr>
        <p:blipFill>
          <a:blip r:embed="rId3">
            <a:alphaModFix/>
          </a:blip>
          <a:stretch>
            <a:fillRect/>
          </a:stretch>
        </p:blipFill>
        <p:spPr>
          <a:xfrm>
            <a:off x="5947850" y="2932497"/>
            <a:ext cx="2425800" cy="1579401"/>
          </a:xfrm>
          <a:prstGeom prst="rect">
            <a:avLst/>
          </a:prstGeom>
          <a:noFill/>
          <a:ln>
            <a:noFill/>
          </a:ln>
        </p:spPr>
      </p:pic>
      <p:sp>
        <p:nvSpPr>
          <p:cNvPr id="411" name="Google Shape;411;g2ea6e1e89e1_0_1071"/>
          <p:cNvSpPr txBox="1"/>
          <p:nvPr/>
        </p:nvSpPr>
        <p:spPr>
          <a:xfrm>
            <a:off x="6035314" y="4453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David Lowe, UBC</a:t>
            </a:r>
            <a:endParaRPr/>
          </a:p>
        </p:txBody>
      </p:sp>
      <p:sp>
        <p:nvSpPr>
          <p:cNvPr id="412" name="Google Shape;412;g2ea6e1e89e1_0_1071"/>
          <p:cNvSpPr txBox="1"/>
          <p:nvPr/>
        </p:nvSpPr>
        <p:spPr>
          <a:xfrm>
            <a:off x="0" y="4738175"/>
            <a:ext cx="940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D. Lowe. Distinctive image features from scale-invariant key points., International Journal of Computer Vision 2004.</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22adbb763d_0_345"/>
          <p:cNvSpPr txBox="1">
            <a:spLocks noGrp="1"/>
          </p:cNvSpPr>
          <p:nvPr>
            <p:ph type="title"/>
          </p:nvPr>
        </p:nvSpPr>
        <p:spPr>
          <a:xfrm>
            <a:off x="685800" y="57150"/>
            <a:ext cx="7772400" cy="628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SIFT</a:t>
            </a:r>
            <a:endParaRPr/>
          </a:p>
        </p:txBody>
      </p:sp>
      <p:sp>
        <p:nvSpPr>
          <p:cNvPr id="418" name="Google Shape;418;g322adbb763d_0_345"/>
          <p:cNvSpPr txBox="1">
            <a:spLocks noGrp="1"/>
          </p:cNvSpPr>
          <p:nvPr>
            <p:ph type="body" idx="1"/>
          </p:nvPr>
        </p:nvSpPr>
        <p:spPr>
          <a:xfrm>
            <a:off x="98748" y="5715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r>
              <a:rPr lang="en" b="1" dirty="0"/>
              <a:t>SIFT Algorithm intuition</a:t>
            </a:r>
            <a:endParaRPr b="1" dirty="0"/>
          </a:p>
        </p:txBody>
      </p:sp>
      <p:sp>
        <p:nvSpPr>
          <p:cNvPr id="419" name="Google Shape;419;g322adbb763d_0_345"/>
          <p:cNvSpPr txBox="1">
            <a:spLocks noGrp="1"/>
          </p:cNvSpPr>
          <p:nvPr>
            <p:ph type="body" idx="2"/>
          </p:nvPr>
        </p:nvSpPr>
        <p:spPr>
          <a:xfrm>
            <a:off x="4648200" y="68580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endParaRPr/>
          </a:p>
        </p:txBody>
      </p:sp>
      <p:pic>
        <p:nvPicPr>
          <p:cNvPr id="420" name="Google Shape;420;g322adbb763d_0_345"/>
          <p:cNvPicPr preferRelativeResize="0"/>
          <p:nvPr/>
        </p:nvPicPr>
        <p:blipFill>
          <a:blip r:embed="rId3">
            <a:alphaModFix/>
          </a:blip>
          <a:stretch>
            <a:fillRect/>
          </a:stretch>
        </p:blipFill>
        <p:spPr>
          <a:xfrm>
            <a:off x="3402125" y="0"/>
            <a:ext cx="5643127" cy="4931599"/>
          </a:xfrm>
          <a:prstGeom prst="rect">
            <a:avLst/>
          </a:prstGeom>
          <a:noFill/>
          <a:ln>
            <a:noFill/>
          </a:ln>
        </p:spPr>
      </p:pic>
      <p:sp>
        <p:nvSpPr>
          <p:cNvPr id="3" name="TextBox 2">
            <a:extLst>
              <a:ext uri="{FF2B5EF4-FFF2-40B4-BE49-F238E27FC236}">
                <a16:creationId xmlns:a16="http://schemas.microsoft.com/office/drawing/2014/main" id="{C068694F-3D39-5517-2933-3FCC1FB9B1CB}"/>
              </a:ext>
            </a:extLst>
          </p:cNvPr>
          <p:cNvSpPr txBox="1"/>
          <p:nvPr/>
        </p:nvSpPr>
        <p:spPr>
          <a:xfrm>
            <a:off x="98748" y="472262"/>
            <a:ext cx="3522428" cy="4370427"/>
          </a:xfrm>
          <a:prstGeom prst="rect">
            <a:avLst/>
          </a:prstGeom>
          <a:noFill/>
        </p:spPr>
        <p:txBody>
          <a:bodyPr wrap="square">
            <a:spAutoFit/>
          </a:bodyPr>
          <a:lstStyle/>
          <a:p>
            <a:pPr algn="l">
              <a:lnSpc>
                <a:spcPts val="1500"/>
              </a:lnSpc>
              <a:buNone/>
            </a:pPr>
            <a:r>
              <a:rPr lang="en-US" sz="1200" b="0" i="0" dirty="0">
                <a:solidFill>
                  <a:srgbClr val="424242"/>
                </a:solidFill>
                <a:effectLst/>
                <a:latin typeface="Segoe UI" panose="020B0502040204020203" pitchFamily="34" charset="0"/>
              </a:rPr>
              <a:t>An analogy for understanding the SIFT algorithm is to think of it like a </a:t>
            </a:r>
            <a:r>
              <a:rPr lang="en-US" sz="1200" b="1" i="0" dirty="0">
                <a:solidFill>
                  <a:srgbClr val="424242"/>
                </a:solidFill>
                <a:effectLst/>
                <a:latin typeface="Segoe UI" panose="020B0502040204020203" pitchFamily="34" charset="0"/>
              </a:rPr>
              <a:t>detective identifying and matching fingerprints at a crime scene</a:t>
            </a:r>
            <a:r>
              <a:rPr lang="en-US" sz="1200" b="0" i="0" dirty="0">
                <a:solidFill>
                  <a:srgbClr val="424242"/>
                </a:solidFill>
                <a:effectLst/>
                <a:latin typeface="Segoe UI" panose="020B0502040204020203" pitchFamily="34" charset="0"/>
              </a:rPr>
              <a:t>:</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err="1">
                <a:solidFill>
                  <a:srgbClr val="424242"/>
                </a:solidFill>
                <a:effectLst/>
                <a:latin typeface="Segoe UI" panose="020B0502040204020203" pitchFamily="34" charset="0"/>
              </a:rPr>
              <a:t>Keypoint</a:t>
            </a:r>
            <a:r>
              <a:rPr lang="en-US" sz="1200" b="1" i="0" dirty="0">
                <a:solidFill>
                  <a:srgbClr val="424242"/>
                </a:solidFill>
                <a:effectLst/>
                <a:latin typeface="Segoe UI" panose="020B0502040204020203" pitchFamily="34" charset="0"/>
              </a:rPr>
              <a:t> Detection</a:t>
            </a:r>
            <a:r>
              <a:rPr lang="en-US" sz="1200" b="0" i="0" dirty="0">
                <a:solidFill>
                  <a:srgbClr val="424242"/>
                </a:solidFill>
                <a:effectLst/>
                <a:latin typeface="Segoe UI" panose="020B0502040204020203" pitchFamily="34" charset="0"/>
              </a:rPr>
              <a:t>: Imagine the detective is looking for fingerprints at a scene. These fingerprints are like the </a:t>
            </a:r>
            <a:r>
              <a:rPr lang="en-US" sz="1200" b="0" i="0" dirty="0" err="1">
                <a:solidFill>
                  <a:srgbClr val="424242"/>
                </a:solidFill>
                <a:effectLst/>
                <a:latin typeface="Segoe UI" panose="020B0502040204020203" pitchFamily="34" charset="0"/>
              </a:rPr>
              <a:t>keypoints</a:t>
            </a:r>
            <a:r>
              <a:rPr lang="en-US" sz="1200" b="0" i="0" dirty="0">
                <a:solidFill>
                  <a:srgbClr val="424242"/>
                </a:solidFill>
                <a:effectLst/>
                <a:latin typeface="Segoe UI" panose="020B0502040204020203" pitchFamily="34" charset="0"/>
              </a:rPr>
              <a:t> in an image—distinctive and unique patterns that stand out from the rest of the surface.</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Descriptor Representation</a:t>
            </a:r>
            <a:r>
              <a:rPr lang="en-US" sz="1200" b="0" i="0" dirty="0">
                <a:solidFill>
                  <a:srgbClr val="424242"/>
                </a:solidFill>
                <a:effectLst/>
                <a:latin typeface="Segoe UI" panose="020B0502040204020203" pitchFamily="34" charset="0"/>
              </a:rPr>
              <a:t>: Once a fingerprint is found, the detective analyzes its unique ridges and patterns, creating a detailed record. This is similar to how SIFT creates a descriptor for each </a:t>
            </a:r>
            <a:r>
              <a:rPr lang="en-US" sz="1200" b="0" i="0" dirty="0" err="1">
                <a:solidFill>
                  <a:srgbClr val="424242"/>
                </a:solidFill>
                <a:effectLst/>
                <a:latin typeface="Segoe UI" panose="020B0502040204020203" pitchFamily="34" charset="0"/>
              </a:rPr>
              <a:t>keypoint</a:t>
            </a:r>
            <a:r>
              <a:rPr lang="en-US" sz="1200" b="0" i="0" dirty="0">
                <a:solidFill>
                  <a:srgbClr val="424242"/>
                </a:solidFill>
                <a:effectLst/>
                <a:latin typeface="Segoe UI" panose="020B0502040204020203" pitchFamily="34" charset="0"/>
              </a:rPr>
              <a:t>, capturing the local image details.</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Feature Matching</a:t>
            </a:r>
            <a:r>
              <a:rPr lang="en-US" sz="1200" b="0" i="0" dirty="0">
                <a:solidFill>
                  <a:srgbClr val="424242"/>
                </a:solidFill>
                <a:effectLst/>
                <a:latin typeface="Segoe UI" panose="020B0502040204020203" pitchFamily="34" charset="0"/>
              </a:rPr>
              <a:t>: The detective then compares the recorded fingerprints with those in a database to find matches. Similarly, SIFT compares descriptors from different images to identify corresponding features, even if the fingerprints (or features) are smudged or partially visible.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ea6e1e89e1_0_10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a:t>
            </a:r>
            <a:endParaRPr/>
          </a:p>
        </p:txBody>
      </p:sp>
      <p:sp>
        <p:nvSpPr>
          <p:cNvPr id="426" name="Google Shape;426;g2ea6e1e89e1_0_10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42900" algn="l" rtl="0">
              <a:spcBef>
                <a:spcPts val="0"/>
              </a:spcBef>
              <a:spcAft>
                <a:spcPts val="0"/>
              </a:spcAft>
              <a:buSzPts val="1800"/>
              <a:buChar char="●"/>
            </a:pPr>
            <a:r>
              <a:rPr lang="en" dirty="0"/>
              <a:t>Extracting distinctive invariant features</a:t>
            </a:r>
            <a:endParaRPr dirty="0"/>
          </a:p>
          <a:p>
            <a:pPr marL="914400" lvl="1" indent="-317500" algn="l" rtl="0">
              <a:spcBef>
                <a:spcPts val="0"/>
              </a:spcBef>
              <a:spcAft>
                <a:spcPts val="0"/>
              </a:spcAft>
              <a:buSzPts val="1400"/>
              <a:buChar char="○"/>
            </a:pPr>
            <a:r>
              <a:rPr lang="en" dirty="0"/>
              <a:t>Correctly matched against a large database of features from many images</a:t>
            </a:r>
          </a:p>
          <a:p>
            <a:pPr lvl="1"/>
            <a:r>
              <a:rPr lang="en-US" dirty="0"/>
              <a:t>same features can be recognized even when they appear in different contexts or conditions.</a:t>
            </a:r>
          </a:p>
          <a:p>
            <a:r>
              <a:rPr lang="en-US" dirty="0"/>
              <a:t>Invariance to image scale and rotation - SIFT aims to detect features that remain consistent despite changes in scale (size) and rotation. This allows the algorithm to recognize objects regardless of how they are oriented or how far they are from the camera.</a:t>
            </a:r>
          </a:p>
          <a:p>
            <a:pPr marL="457200" lvl="0" indent="-342900" algn="l" rtl="0">
              <a:spcBef>
                <a:spcPts val="0"/>
              </a:spcBef>
              <a:spcAft>
                <a:spcPts val="0"/>
              </a:spcAft>
              <a:buSzPts val="1800"/>
              <a:buChar char="●"/>
            </a:pPr>
            <a:r>
              <a:rPr lang="en" dirty="0"/>
              <a:t>Robustness to</a:t>
            </a:r>
            <a:endParaRPr dirty="0"/>
          </a:p>
          <a:p>
            <a:pPr lvl="1"/>
            <a:r>
              <a:rPr lang="en" dirty="0"/>
              <a:t>Affine distortion - </a:t>
            </a:r>
            <a:r>
              <a:rPr lang="en-US" dirty="0"/>
              <a:t>SIFT is designed to handle distortions that occur when the image plane is tilted relative to the object.</a:t>
            </a:r>
            <a:endParaRPr dirty="0"/>
          </a:p>
          <a:p>
            <a:pPr lvl="1"/>
            <a:r>
              <a:rPr lang="en" dirty="0"/>
              <a:t>Change in 3D viewpoint - </a:t>
            </a:r>
            <a:r>
              <a:rPr lang="en-US" dirty="0"/>
              <a:t>The algorithm can recognize features even when the viewpoint changes, which alters the perspective of the object.</a:t>
            </a:r>
            <a:endParaRPr dirty="0"/>
          </a:p>
          <a:p>
            <a:pPr lvl="1"/>
            <a:r>
              <a:rPr lang="en" dirty="0"/>
              <a:t>Addition of noise - </a:t>
            </a:r>
            <a:r>
              <a:rPr lang="en-US" dirty="0"/>
              <a:t> SIFT is robust to noise, meaning it can still detect and match features even when the image quality is degraded.</a:t>
            </a:r>
            <a:endParaRPr dirty="0"/>
          </a:p>
          <a:p>
            <a:pPr lvl="1"/>
            <a:r>
              <a:rPr lang="en" dirty="0"/>
              <a:t>Change in illumination - </a:t>
            </a:r>
            <a:r>
              <a:rPr lang="en-US" dirty="0"/>
              <a:t>The algorithm can handle variations in lighting, ensuring that features are detected consistently under different illumination conditions.</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2"/>
          <p:cNvPicPr preferRelativeResize="0"/>
          <p:nvPr/>
        </p:nvPicPr>
        <p:blipFill rotWithShape="1">
          <a:blip r:embed="rId3">
            <a:alphaModFix/>
          </a:blip>
          <a:srcRect/>
          <a:stretch/>
        </p:blipFill>
        <p:spPr>
          <a:xfrm>
            <a:off x="860100" y="304800"/>
            <a:ext cx="6677059"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01C14-EBE7-9160-735B-35FFDEA4F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F7BCA-6A25-B7DB-6403-C462F7371F3E}"/>
              </a:ext>
            </a:extLst>
          </p:cNvPr>
          <p:cNvSpPr>
            <a:spLocks noGrp="1"/>
          </p:cNvSpPr>
          <p:nvPr>
            <p:ph type="title"/>
          </p:nvPr>
        </p:nvSpPr>
        <p:spPr/>
        <p:txBody>
          <a:bodyPr/>
          <a:lstStyle/>
          <a:p>
            <a:r>
              <a:rPr lang="en-US" dirty="0"/>
              <a:t>Meet the Hero: </a:t>
            </a:r>
            <a:r>
              <a:rPr lang="en-US" dirty="0" err="1"/>
              <a:t>Keypoint</a:t>
            </a:r>
            <a:r>
              <a:rPr lang="en-US" dirty="0"/>
              <a:t> Detection with Scale Invariance</a:t>
            </a:r>
          </a:p>
        </p:txBody>
      </p:sp>
      <p:pic>
        <p:nvPicPr>
          <p:cNvPr id="4" name="Picture 3">
            <a:extLst>
              <a:ext uri="{FF2B5EF4-FFF2-40B4-BE49-F238E27FC236}">
                <a16:creationId xmlns:a16="http://schemas.microsoft.com/office/drawing/2014/main" id="{9247C888-7195-57FA-B67E-E9A23FE2F638}"/>
              </a:ext>
            </a:extLst>
          </p:cNvPr>
          <p:cNvPicPr>
            <a:picLocks noChangeAspect="1"/>
          </p:cNvPicPr>
          <p:nvPr/>
        </p:nvPicPr>
        <p:blipFill>
          <a:blip r:embed="rId2"/>
          <a:stretch>
            <a:fillRect/>
          </a:stretch>
        </p:blipFill>
        <p:spPr>
          <a:xfrm>
            <a:off x="496613" y="843718"/>
            <a:ext cx="6144403" cy="4138185"/>
          </a:xfrm>
          <a:prstGeom prst="rect">
            <a:avLst/>
          </a:prstGeom>
        </p:spPr>
      </p:pic>
    </p:spTree>
    <p:extLst>
      <p:ext uri="{BB962C8B-B14F-4D97-AF65-F5344CB8AC3E}">
        <p14:creationId xmlns:p14="http://schemas.microsoft.com/office/powerpoint/2010/main" val="1668628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
          <p:cNvPicPr preferRelativeResize="0"/>
          <p:nvPr/>
        </p:nvPicPr>
        <p:blipFill rotWithShape="1">
          <a:blip r:embed="rId3">
            <a:alphaModFix/>
          </a:blip>
          <a:srcRect/>
          <a:stretch/>
        </p:blipFill>
        <p:spPr>
          <a:xfrm>
            <a:off x="1233475" y="236076"/>
            <a:ext cx="6677059" cy="4838700"/>
          </a:xfrm>
          <a:prstGeom prst="rect">
            <a:avLst/>
          </a:prstGeom>
          <a:noFill/>
          <a:ln>
            <a:noFill/>
          </a:ln>
        </p:spPr>
      </p:pic>
      <p:sp>
        <p:nvSpPr>
          <p:cNvPr id="3" name="TextBox 2">
            <a:extLst>
              <a:ext uri="{FF2B5EF4-FFF2-40B4-BE49-F238E27FC236}">
                <a16:creationId xmlns:a16="http://schemas.microsoft.com/office/drawing/2014/main" id="{2CB3BF72-DD2D-7632-7F94-0A6833ECF968}"/>
              </a:ext>
            </a:extLst>
          </p:cNvPr>
          <p:cNvSpPr txBox="1"/>
          <p:nvPr/>
        </p:nvSpPr>
        <p:spPr>
          <a:xfrm>
            <a:off x="60648" y="1191583"/>
            <a:ext cx="2345635" cy="3108543"/>
          </a:xfrm>
          <a:prstGeom prst="rect">
            <a:avLst/>
          </a:prstGeom>
          <a:noFill/>
        </p:spPr>
        <p:txBody>
          <a:bodyPr wrap="square">
            <a:spAutoFit/>
          </a:bodyPr>
          <a:lstStyle/>
          <a:p>
            <a:r>
              <a:rPr lang="en-US" b="0" i="0" dirty="0">
                <a:solidFill>
                  <a:srgbClr val="424242"/>
                </a:solidFill>
                <a:effectLst/>
                <a:latin typeface="Segoe UI" panose="020B0502040204020203" pitchFamily="34" charset="0"/>
              </a:rPr>
              <a:t> While edges are important for understanding image structure, their inability to be localized precisely makes them less suitable as "interesting" features for tasks that require exact matching or tracking, such as those performed by algorithms like SIFT. Instead, features with well-defined positions, such as corners or blobs, are typically preferred.</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
          <p:cNvPicPr preferRelativeResize="0"/>
          <p:nvPr/>
        </p:nvPicPr>
        <p:blipFill rotWithShape="1">
          <a:blip r:embed="rId3">
            <a:alphaModFix/>
          </a:blip>
          <a:srcRect/>
          <a:stretch/>
        </p:blipFill>
        <p:spPr>
          <a:xfrm>
            <a:off x="2059675" y="304800"/>
            <a:ext cx="6934444" cy="4838701"/>
          </a:xfrm>
          <a:prstGeom prst="rect">
            <a:avLst/>
          </a:prstGeom>
          <a:noFill/>
          <a:ln>
            <a:noFill/>
          </a:ln>
        </p:spPr>
      </p:pic>
      <p:sp>
        <p:nvSpPr>
          <p:cNvPr id="451" name="Google Shape;451;p4"/>
          <p:cNvSpPr txBox="1"/>
          <p:nvPr/>
        </p:nvSpPr>
        <p:spPr>
          <a:xfrm>
            <a:off x="149881" y="990834"/>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A </a:t>
            </a:r>
            <a:r>
              <a:rPr lang="en" b="1" dirty="0"/>
              <a:t>blob</a:t>
            </a:r>
            <a:r>
              <a:rPr lang="en" dirty="0"/>
              <a:t> is a patch or area of interest in an image that is identified at different scales. The term "blob" is used loosely to describe a patch with a local appearance is essentially a region in the image characterized by significant intensity changes, detected via scale-space analysis and refined for robustness</a:t>
            </a:r>
            <a:endParaRPr dirty="0"/>
          </a:p>
        </p:txBody>
      </p:sp>
      <p:sp>
        <p:nvSpPr>
          <p:cNvPr id="3" name="TextBox 2">
            <a:extLst>
              <a:ext uri="{FF2B5EF4-FFF2-40B4-BE49-F238E27FC236}">
                <a16:creationId xmlns:a16="http://schemas.microsoft.com/office/drawing/2014/main" id="{FDC6B261-D8FF-D7C8-D436-697196DA31B5}"/>
              </a:ext>
            </a:extLst>
          </p:cNvPr>
          <p:cNvSpPr txBox="1"/>
          <p:nvPr/>
        </p:nvSpPr>
        <p:spPr>
          <a:xfrm>
            <a:off x="74207" y="3238262"/>
            <a:ext cx="2843922" cy="1938992"/>
          </a:xfrm>
          <a:prstGeom prst="rect">
            <a:avLst/>
          </a:prstGeom>
          <a:noFill/>
        </p:spPr>
        <p:txBody>
          <a:bodyPr wrap="square">
            <a:spAutoFit/>
          </a:bodyPr>
          <a:lstStyle/>
          <a:p>
            <a:pPr algn="l"/>
            <a:r>
              <a:rPr lang="en-US" sz="1200" b="1" i="0" dirty="0">
                <a:solidFill>
                  <a:schemeClr val="accent1"/>
                </a:solidFill>
                <a:effectLst/>
                <a:latin typeface="Segoe UI" panose="020B0502040204020203" pitchFamily="34" charset="0"/>
              </a:rPr>
              <a:t>Scale Space</a:t>
            </a:r>
            <a:r>
              <a:rPr lang="en-US" sz="1200" b="0" i="0" dirty="0">
                <a:solidFill>
                  <a:schemeClr val="accent1"/>
                </a:solidFill>
                <a:effectLst/>
                <a:latin typeface="Segoe UI" panose="020B0502040204020203" pitchFamily="34" charset="0"/>
              </a:rPr>
              <a:t>: This is a conceptual framework used to analyze images at multiple scales. In scale-space analysis, an image is progressively blurred to create a series of images, each representing the original image at a different level of detail. This allows for the detection of features that are invariant to changes in scale, such as blobs.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2420-9F3A-B4EA-CA3C-AAF0C8C2C332}"/>
              </a:ext>
            </a:extLst>
          </p:cNvPr>
          <p:cNvSpPr>
            <a:spLocks noGrp="1"/>
          </p:cNvSpPr>
          <p:nvPr>
            <p:ph type="title"/>
          </p:nvPr>
        </p:nvSpPr>
        <p:spPr/>
        <p:txBody>
          <a:bodyPr>
            <a:normAutofit fontScale="90000"/>
          </a:bodyPr>
          <a:lstStyle/>
          <a:p>
            <a:r>
              <a:rPr lang="en-US" dirty="0"/>
              <a:t>What is Blob ?</a:t>
            </a:r>
          </a:p>
        </p:txBody>
      </p:sp>
      <p:sp>
        <p:nvSpPr>
          <p:cNvPr id="3" name="Text Placeholder 2">
            <a:extLst>
              <a:ext uri="{FF2B5EF4-FFF2-40B4-BE49-F238E27FC236}">
                <a16:creationId xmlns:a16="http://schemas.microsoft.com/office/drawing/2014/main" id="{68DC2019-1D61-E585-7B54-4A90966384DD}"/>
              </a:ext>
            </a:extLst>
          </p:cNvPr>
          <p:cNvSpPr>
            <a:spLocks noGrp="1"/>
          </p:cNvSpPr>
          <p:nvPr>
            <p:ph type="body" idx="1"/>
          </p:nvPr>
        </p:nvSpPr>
        <p:spPr/>
        <p:txBody>
          <a:bodyPr>
            <a:normAutofit fontScale="55000" lnSpcReduction="20000"/>
          </a:bodyPr>
          <a:lstStyle/>
          <a:p>
            <a:r>
              <a:rPr lang="en-US" dirty="0"/>
              <a:t>"blob" refers to a region in an image that is visually distinct from its surroundings. Blobs are typically characterized by their uniformity in terms of intensity or color and are often used to identify and analyze features within an image. Here are some key aspects of blobs:</a:t>
            </a:r>
            <a:br>
              <a:rPr lang="en-US" dirty="0"/>
            </a:br>
            <a:endParaRPr lang="en-US" dirty="0"/>
          </a:p>
          <a:p>
            <a:r>
              <a:rPr lang="en-US" b="1" dirty="0"/>
              <a:t>Definition</a:t>
            </a:r>
            <a:r>
              <a:rPr lang="en-US" dirty="0"/>
              <a:t>: A blob is a connected region of pixels that share similar properties, such as brightness or color. Blobs can represent various features in an image, such as objects, parts of objects, or areas of interest.</a:t>
            </a:r>
            <a:br>
              <a:rPr lang="en-US" dirty="0"/>
            </a:br>
            <a:endParaRPr lang="en-US" dirty="0"/>
          </a:p>
          <a:p>
            <a:r>
              <a:rPr lang="en-US" b="1" dirty="0"/>
              <a:t>Detection</a:t>
            </a:r>
            <a:r>
              <a:rPr lang="en-US" dirty="0"/>
              <a:t>: Blob detection is a technique used to identify these regions within an image. It involves finding areas that differ significantly from their surroundings in terms of intensity or texture. Common methods for blob detection include:</a:t>
            </a:r>
          </a:p>
          <a:p>
            <a:pPr lvl="1"/>
            <a:r>
              <a:rPr lang="en-US" b="1" dirty="0"/>
              <a:t>Laplacian of Gaussian (</a:t>
            </a:r>
            <a:r>
              <a:rPr lang="en-US" b="1" dirty="0" err="1"/>
              <a:t>LoG</a:t>
            </a:r>
            <a:r>
              <a:rPr lang="en-US" b="1" dirty="0"/>
              <a:t>)</a:t>
            </a:r>
            <a:r>
              <a:rPr lang="en-US" dirty="0"/>
              <a:t>: This method involves smoothing the image with a Gaussian filter and then applying the Laplacian operator to detect regions of rapid intensity change.</a:t>
            </a:r>
          </a:p>
          <a:p>
            <a:pPr lvl="1"/>
            <a:r>
              <a:rPr lang="en-US" b="1" dirty="0"/>
              <a:t>Difference of Gaussians (</a:t>
            </a:r>
            <a:r>
              <a:rPr lang="en-US" b="1" dirty="0" err="1"/>
              <a:t>DoG</a:t>
            </a:r>
            <a:r>
              <a:rPr lang="en-US" b="1" dirty="0"/>
              <a:t>)</a:t>
            </a:r>
            <a:r>
              <a:rPr lang="en-US" dirty="0"/>
              <a:t>: This is an approximation of the </a:t>
            </a:r>
            <a:r>
              <a:rPr lang="en-US" dirty="0" err="1"/>
              <a:t>LoG</a:t>
            </a:r>
            <a:r>
              <a:rPr lang="en-US" dirty="0"/>
              <a:t>, where the image is smoothed with two different Gaussian filters, and the difference between the two results is computed.</a:t>
            </a:r>
          </a:p>
          <a:p>
            <a:pPr lvl="1"/>
            <a:r>
              <a:rPr lang="en-US" b="1" dirty="0"/>
              <a:t>Determinant of Hessian</a:t>
            </a:r>
            <a:r>
              <a:rPr lang="en-US" dirty="0"/>
              <a:t>: This method uses the Hessian matrix to identify regions with high curvature, which often correspond to blobs.</a:t>
            </a:r>
            <a:br>
              <a:rPr lang="en-US" dirty="0"/>
            </a:br>
            <a:endParaRPr lang="en-US" dirty="0"/>
          </a:p>
          <a:p>
            <a:r>
              <a:rPr lang="en-US" b="1" dirty="0"/>
              <a:t>Applications</a:t>
            </a:r>
            <a:r>
              <a:rPr lang="en-US" dirty="0"/>
              <a:t>: Blob detection is used in various applications, including:</a:t>
            </a:r>
          </a:p>
          <a:p>
            <a:pPr lvl="1"/>
            <a:r>
              <a:rPr lang="en-US" b="1" dirty="0"/>
              <a:t>Feature Detection</a:t>
            </a:r>
            <a:r>
              <a:rPr lang="en-US" dirty="0"/>
              <a:t>: Identifying key points or regions in images for tasks like object recognition, image matching, and tracking.</a:t>
            </a:r>
          </a:p>
          <a:p>
            <a:pPr lvl="1"/>
            <a:r>
              <a:rPr lang="en-US" b="1" dirty="0"/>
              <a:t>Medical Imaging</a:t>
            </a:r>
            <a:r>
              <a:rPr lang="en-US" dirty="0"/>
              <a:t>: Detecting regions of interest, such as tumors or lesions, in medical scans.</a:t>
            </a:r>
          </a:p>
          <a:p>
            <a:pPr lvl="1"/>
            <a:r>
              <a:rPr lang="en-US" b="1" dirty="0"/>
              <a:t>Robotics and Navigation</a:t>
            </a:r>
            <a:r>
              <a:rPr lang="en-US" dirty="0"/>
              <a:t>: Identifying landmarks or obstacles in the environment.</a:t>
            </a:r>
            <a:br>
              <a:rPr lang="en-US" dirty="0"/>
            </a:br>
            <a:endParaRPr lang="en-US" dirty="0"/>
          </a:p>
          <a:p>
            <a:r>
              <a:rPr lang="en-US" b="1" dirty="0"/>
              <a:t>Scale-Space Analysis</a:t>
            </a:r>
            <a:r>
              <a:rPr lang="en-US" dirty="0"/>
              <a:t>: Blobs can appear at different scales (</a:t>
            </a:r>
            <a:r>
              <a:rPr lang="en-US" b="1" dirty="0"/>
              <a:t>features in an image can vary in size</a:t>
            </a:r>
            <a:r>
              <a:rPr lang="en-US" dirty="0"/>
              <a:t>), so scale-space analysis is often used to detect blobs of varying sizes. This involves analyzing the image at multiple scales to ensure that blobs are detected consistently, regardless of their size.</a:t>
            </a:r>
          </a:p>
          <a:p>
            <a:pPr marL="114300" indent="0">
              <a:buNone/>
            </a:pPr>
            <a:r>
              <a:rPr lang="en-US" dirty="0"/>
              <a:t>Different scales refer to the various levels of detail at which an image is analyzed to detect features of different sizes</a:t>
            </a:r>
            <a:br>
              <a:rPr lang="en-US" dirty="0"/>
            </a:br>
            <a:endParaRPr lang="en-US" dirty="0"/>
          </a:p>
          <a:p>
            <a:pPr marL="114300" indent="0">
              <a:buNone/>
            </a:pPr>
            <a:endParaRPr lang="en-US" dirty="0"/>
          </a:p>
        </p:txBody>
      </p:sp>
    </p:spTree>
    <p:extLst>
      <p:ext uri="{BB962C8B-B14F-4D97-AF65-F5344CB8AC3E}">
        <p14:creationId xmlns:p14="http://schemas.microsoft.com/office/powerpoint/2010/main" val="1798056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
          <p:cNvPicPr preferRelativeResize="0"/>
          <p:nvPr/>
        </p:nvPicPr>
        <p:blipFill rotWithShape="1">
          <a:blip r:embed="rId3">
            <a:alphaModFix/>
          </a:blip>
          <a:srcRect/>
          <a:stretch/>
        </p:blipFill>
        <p:spPr>
          <a:xfrm>
            <a:off x="828025" y="248350"/>
            <a:ext cx="6934444" cy="4838701"/>
          </a:xfrm>
          <a:prstGeom prst="rect">
            <a:avLst/>
          </a:prstGeom>
          <a:noFill/>
          <a:ln>
            <a:noFill/>
          </a:ln>
        </p:spPr>
      </p:pic>
      <p:pic>
        <p:nvPicPr>
          <p:cNvPr id="457" name="Google Shape;457;p5"/>
          <p:cNvPicPr preferRelativeResize="0"/>
          <p:nvPr/>
        </p:nvPicPr>
        <p:blipFill>
          <a:blip r:embed="rId4">
            <a:alphaModFix/>
          </a:blip>
          <a:stretch>
            <a:fillRect/>
          </a:stretch>
        </p:blipFill>
        <p:spPr>
          <a:xfrm>
            <a:off x="8036924" y="303825"/>
            <a:ext cx="805524" cy="671830"/>
          </a:xfrm>
          <a:prstGeom prst="rect">
            <a:avLst/>
          </a:prstGeom>
          <a:noFill/>
          <a:ln>
            <a:noFill/>
          </a:ln>
        </p:spPr>
      </p:pic>
      <p:pic>
        <p:nvPicPr>
          <p:cNvPr id="458" name="Google Shape;458;p5"/>
          <p:cNvPicPr preferRelativeResize="0"/>
          <p:nvPr/>
        </p:nvPicPr>
        <p:blipFill>
          <a:blip r:embed="rId5">
            <a:alphaModFix/>
          </a:blip>
          <a:stretch>
            <a:fillRect/>
          </a:stretch>
        </p:blipFill>
        <p:spPr>
          <a:xfrm>
            <a:off x="8065875" y="1188900"/>
            <a:ext cx="805524" cy="681850"/>
          </a:xfrm>
          <a:prstGeom prst="rect">
            <a:avLst/>
          </a:prstGeom>
          <a:noFill/>
          <a:ln>
            <a:noFill/>
          </a:ln>
        </p:spPr>
      </p:pic>
      <p:pic>
        <p:nvPicPr>
          <p:cNvPr id="459" name="Google Shape;459;p5"/>
          <p:cNvPicPr preferRelativeResize="0"/>
          <p:nvPr/>
        </p:nvPicPr>
        <p:blipFill>
          <a:blip r:embed="rId6">
            <a:alphaModFix/>
          </a:blip>
          <a:stretch>
            <a:fillRect/>
          </a:stretch>
        </p:blipFill>
        <p:spPr>
          <a:xfrm>
            <a:off x="8065875" y="2132696"/>
            <a:ext cx="805525" cy="68805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
          <p:cNvPicPr preferRelativeResize="0"/>
          <p:nvPr/>
        </p:nvPicPr>
        <p:blipFill rotWithShape="1">
          <a:blip r:embed="rId3">
            <a:alphaModFix/>
          </a:blip>
          <a:srcRect/>
          <a:stretch/>
        </p:blipFill>
        <p:spPr>
          <a:xfrm>
            <a:off x="934750" y="248375"/>
            <a:ext cx="6651386" cy="4838700"/>
          </a:xfrm>
          <a:prstGeom prst="rect">
            <a:avLst/>
          </a:prstGeom>
          <a:noFill/>
          <a:ln>
            <a:noFill/>
          </a:ln>
        </p:spPr>
      </p:pic>
      <p:sp>
        <p:nvSpPr>
          <p:cNvPr id="3" name="TextBox 2">
            <a:extLst>
              <a:ext uri="{FF2B5EF4-FFF2-40B4-BE49-F238E27FC236}">
                <a16:creationId xmlns:a16="http://schemas.microsoft.com/office/drawing/2014/main" id="{EA5BDD25-07CC-9670-4E6D-CA4DA75D4414}"/>
              </a:ext>
            </a:extLst>
          </p:cNvPr>
          <p:cNvSpPr txBox="1"/>
          <p:nvPr/>
        </p:nvSpPr>
        <p:spPr>
          <a:xfrm>
            <a:off x="6858000" y="1186755"/>
            <a:ext cx="1904337" cy="861774"/>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signal or image data that contains noise. The noise appears as random fluctuations superimposed on the underlying signal.</a:t>
            </a:r>
          </a:p>
        </p:txBody>
      </p:sp>
      <p:sp>
        <p:nvSpPr>
          <p:cNvPr id="5" name="TextBox 4">
            <a:extLst>
              <a:ext uri="{FF2B5EF4-FFF2-40B4-BE49-F238E27FC236}">
                <a16:creationId xmlns:a16="http://schemas.microsoft.com/office/drawing/2014/main" id="{7A753BBD-0918-51A7-844B-DE8126210199}"/>
              </a:ext>
            </a:extLst>
          </p:cNvPr>
          <p:cNvSpPr txBox="1"/>
          <p:nvPr/>
        </p:nvSpPr>
        <p:spPr>
          <a:xfrm>
            <a:off x="0" y="1923923"/>
            <a:ext cx="1557864" cy="1785104"/>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Gaussian function, characterized by its bell-shaped curve. The Gaussian function is defined by its mean and standard deviation, which determine the width and height of the curve. It is used as a smoothing kernel in filtering operations</a:t>
            </a:r>
            <a:endParaRPr lang="en-US" sz="1000" dirty="0">
              <a:solidFill>
                <a:schemeClr val="accent1"/>
              </a:solidFill>
            </a:endParaRPr>
          </a:p>
        </p:txBody>
      </p:sp>
      <p:sp>
        <p:nvSpPr>
          <p:cNvPr id="7" name="TextBox 6">
            <a:extLst>
              <a:ext uri="{FF2B5EF4-FFF2-40B4-BE49-F238E27FC236}">
                <a16:creationId xmlns:a16="http://schemas.microsoft.com/office/drawing/2014/main" id="{E4689BD6-E00B-23C5-1D6E-89EE0A1023D9}"/>
              </a:ext>
            </a:extLst>
          </p:cNvPr>
          <p:cNvSpPr txBox="1"/>
          <p:nvPr/>
        </p:nvSpPr>
        <p:spPr>
          <a:xfrm>
            <a:off x="6858000" y="3146207"/>
            <a:ext cx="2158779" cy="1477328"/>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Result of convolving the original signal ( f ) with the Gaussian filter. This operation smooths the signal, reducing the noise and preserving the important features. The convolution process effectively averages the values in the signal, weighted by the Gaussian function, to produce a cleaner output.</a:t>
            </a:r>
            <a:endParaRPr lang="en-US" sz="1000" dirty="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7"/>
          <p:cNvPicPr preferRelativeResize="0"/>
          <p:nvPr/>
        </p:nvPicPr>
        <p:blipFill rotWithShape="1">
          <a:blip r:embed="rId3">
            <a:alphaModFix/>
          </a:blip>
          <a:srcRect/>
          <a:stretch/>
        </p:blipFill>
        <p:spPr>
          <a:xfrm>
            <a:off x="1015825" y="249999"/>
            <a:ext cx="6456289" cy="4838701"/>
          </a:xfrm>
          <a:prstGeom prst="rect">
            <a:avLst/>
          </a:prstGeom>
          <a:noFill/>
          <a:ln>
            <a:noFill/>
          </a:ln>
        </p:spPr>
      </p:pic>
      <p:sp>
        <p:nvSpPr>
          <p:cNvPr id="3" name="TextBox 2">
            <a:extLst>
              <a:ext uri="{FF2B5EF4-FFF2-40B4-BE49-F238E27FC236}">
                <a16:creationId xmlns:a16="http://schemas.microsoft.com/office/drawing/2014/main" id="{449176E0-7D3C-12BB-0296-AC734E0AEB66}"/>
              </a:ext>
            </a:extLst>
          </p:cNvPr>
          <p:cNvSpPr txBox="1"/>
          <p:nvPr/>
        </p:nvSpPr>
        <p:spPr>
          <a:xfrm>
            <a:off x="6730780" y="1356479"/>
            <a:ext cx="2111070" cy="707886"/>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signal or image data that contains noise and a sharp transition, which could represent an edge in an image.</a:t>
            </a:r>
            <a:endParaRPr lang="en-US" sz="1000" dirty="0"/>
          </a:p>
        </p:txBody>
      </p:sp>
      <p:sp>
        <p:nvSpPr>
          <p:cNvPr id="5" name="TextBox 4">
            <a:extLst>
              <a:ext uri="{FF2B5EF4-FFF2-40B4-BE49-F238E27FC236}">
                <a16:creationId xmlns:a16="http://schemas.microsoft.com/office/drawing/2014/main" id="{B8283FD6-D80C-86B3-3BA0-6D249CE0C5CE}"/>
              </a:ext>
            </a:extLst>
          </p:cNvPr>
          <p:cNvSpPr txBox="1"/>
          <p:nvPr/>
        </p:nvSpPr>
        <p:spPr>
          <a:xfrm>
            <a:off x="6639338" y="2386638"/>
            <a:ext cx="2413221" cy="1785104"/>
          </a:xfrm>
          <a:prstGeom prst="rect">
            <a:avLst/>
          </a:prstGeom>
          <a:noFill/>
        </p:spPr>
        <p:txBody>
          <a:bodyPr wrap="square">
            <a:spAutoFit/>
          </a:bodyPr>
          <a:lstStyle/>
          <a:p>
            <a:r>
              <a:rPr lang="en-US" sz="1000" dirty="0">
                <a:solidFill>
                  <a:schemeClr val="accent1"/>
                </a:solidFill>
              </a:rPr>
              <a:t>Used to highlight changes in intensity, such as edges, by emphasizing areas where the intensity gradient is highest. zero-crossing indicates the location of the maximum rate of change in intensity, which corresponds to an edge in the image. </a:t>
            </a:r>
            <a:r>
              <a:rPr lang="en-US" sz="1000" b="0" i="0" dirty="0">
                <a:solidFill>
                  <a:schemeClr val="accent1"/>
                </a:solidFill>
                <a:effectLst/>
                <a:latin typeface="Segoe UI" panose="020B0502040204020203" pitchFamily="34" charset="0"/>
              </a:rPr>
              <a:t>The positive lobe represents the region where the intensity is increasing, and the negative lobe represents the region where the intensity is decreasing</a:t>
            </a:r>
            <a:endParaRPr lang="en-US" sz="1000" dirty="0">
              <a:solidFill>
                <a:schemeClr val="accent1"/>
              </a:solidFill>
            </a:endParaRPr>
          </a:p>
        </p:txBody>
      </p:sp>
      <p:sp>
        <p:nvSpPr>
          <p:cNvPr id="7" name="TextBox 6">
            <a:extLst>
              <a:ext uri="{FF2B5EF4-FFF2-40B4-BE49-F238E27FC236}">
                <a16:creationId xmlns:a16="http://schemas.microsoft.com/office/drawing/2014/main" id="{DE4E9F0B-3351-4198-9A53-45B364CC6EE6}"/>
              </a:ext>
            </a:extLst>
          </p:cNvPr>
          <p:cNvSpPr txBox="1"/>
          <p:nvPr/>
        </p:nvSpPr>
        <p:spPr>
          <a:xfrm>
            <a:off x="0" y="3472051"/>
            <a:ext cx="1681700" cy="1477328"/>
          </a:xfrm>
          <a:prstGeom prst="rect">
            <a:avLst/>
          </a:prstGeom>
          <a:noFill/>
        </p:spPr>
        <p:txBody>
          <a:bodyPr wrap="square">
            <a:spAutoFit/>
          </a:bodyPr>
          <a:lstStyle/>
          <a:p>
            <a:r>
              <a:rPr lang="en-US" sz="1000" dirty="0">
                <a:solidFill>
                  <a:schemeClr val="accent1"/>
                </a:solidFill>
                <a:latin typeface="Segoe UI" panose="020B0502040204020203" pitchFamily="34" charset="0"/>
              </a:rPr>
              <a:t>R</a:t>
            </a:r>
            <a:r>
              <a:rPr lang="en-US" sz="1000" b="0" i="0" dirty="0">
                <a:solidFill>
                  <a:schemeClr val="accent1"/>
                </a:solidFill>
                <a:effectLst/>
                <a:latin typeface="Segoe UI" panose="020B0502040204020203" pitchFamily="34" charset="0"/>
              </a:rPr>
              <a:t>esult of convolving the original signal ( f ) with the derivative of the Gaussian.</a:t>
            </a:r>
          </a:p>
          <a:p>
            <a:endParaRPr lang="en-US" sz="1000" dirty="0">
              <a:solidFill>
                <a:schemeClr val="accent1"/>
              </a:solidFill>
              <a:latin typeface="Segoe UI" panose="020B0502040204020203" pitchFamily="34" charset="0"/>
            </a:endParaRPr>
          </a:p>
          <a:p>
            <a:endParaRPr lang="en-US" sz="1000" b="0" i="0" dirty="0">
              <a:solidFill>
                <a:schemeClr val="accent1"/>
              </a:solidFill>
              <a:effectLst/>
              <a:latin typeface="Segoe UI" panose="020B0502040204020203" pitchFamily="34" charset="0"/>
            </a:endParaRPr>
          </a:p>
          <a:p>
            <a:r>
              <a:rPr lang="en-US" sz="1000" b="0" i="0" dirty="0">
                <a:solidFill>
                  <a:schemeClr val="accent1"/>
                </a:solidFill>
                <a:effectLst/>
                <a:latin typeface="Segoe UI" panose="020B0502040204020203" pitchFamily="34" charset="0"/>
              </a:rPr>
              <a:t>This operation enhances the edges in the signal by highlighting areas of rapid intensity change.</a:t>
            </a:r>
            <a:endParaRPr lang="en-US" sz="1000" dirty="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8"/>
          <p:cNvPicPr preferRelativeResize="0"/>
          <p:nvPr/>
        </p:nvPicPr>
        <p:blipFill rotWithShape="1">
          <a:blip r:embed="rId3">
            <a:alphaModFix/>
          </a:blip>
          <a:srcRect/>
          <a:stretch/>
        </p:blipFill>
        <p:spPr>
          <a:xfrm>
            <a:off x="799200" y="235477"/>
            <a:ext cx="6892590" cy="4838700"/>
          </a:xfrm>
          <a:prstGeom prst="rect">
            <a:avLst/>
          </a:prstGeom>
          <a:noFill/>
          <a:ln>
            <a:noFill/>
          </a:ln>
        </p:spPr>
      </p:pic>
      <p:sp>
        <p:nvSpPr>
          <p:cNvPr id="3" name="TextBox 2">
            <a:extLst>
              <a:ext uri="{FF2B5EF4-FFF2-40B4-BE49-F238E27FC236}">
                <a16:creationId xmlns:a16="http://schemas.microsoft.com/office/drawing/2014/main" id="{A581E016-C8FE-FC59-C924-99C894818C54}"/>
              </a:ext>
            </a:extLst>
          </p:cNvPr>
          <p:cNvSpPr txBox="1"/>
          <p:nvPr/>
        </p:nvSpPr>
        <p:spPr>
          <a:xfrm>
            <a:off x="6738730" y="2217807"/>
            <a:ext cx="2286001" cy="707886"/>
          </a:xfrm>
          <a:prstGeom prst="rect">
            <a:avLst/>
          </a:prstGeom>
          <a:noFill/>
        </p:spPr>
        <p:txBody>
          <a:bodyPr wrap="square">
            <a:spAutoFit/>
          </a:bodyPr>
          <a:lstStyle/>
          <a:p>
            <a:r>
              <a:rPr lang="en-US" sz="1000" b="1" dirty="0">
                <a:solidFill>
                  <a:schemeClr val="accent1"/>
                </a:solidFill>
                <a:latin typeface="Segoe UI" panose="020B0502040204020203" pitchFamily="34" charset="0"/>
              </a:rPr>
              <a:t>S</a:t>
            </a:r>
            <a:r>
              <a:rPr lang="en-US" sz="1000" b="1" i="0" dirty="0">
                <a:solidFill>
                  <a:schemeClr val="accent1"/>
                </a:solidFill>
                <a:effectLst/>
                <a:latin typeface="Segoe UI" panose="020B0502040204020203" pitchFamily="34" charset="0"/>
              </a:rPr>
              <a:t>econd</a:t>
            </a:r>
            <a:r>
              <a:rPr lang="en-US" sz="1000" b="0" i="0" dirty="0">
                <a:solidFill>
                  <a:schemeClr val="accent1"/>
                </a:solidFill>
                <a:effectLst/>
                <a:latin typeface="Segoe UI" panose="020B0502040204020203" pitchFamily="34" charset="0"/>
              </a:rPr>
              <a:t> derivative of a Gaussian typically has a characteristic shape with a positive lobe, a zero-crossing, and a negative lobe.</a:t>
            </a:r>
            <a:endParaRPr lang="en-US" sz="1000" dirty="0">
              <a:solidFill>
                <a:schemeClr val="accent1"/>
              </a:solidFill>
            </a:endParaRPr>
          </a:p>
        </p:txBody>
      </p:sp>
      <p:sp>
        <p:nvSpPr>
          <p:cNvPr id="5" name="TextBox 4">
            <a:extLst>
              <a:ext uri="{FF2B5EF4-FFF2-40B4-BE49-F238E27FC236}">
                <a16:creationId xmlns:a16="http://schemas.microsoft.com/office/drawing/2014/main" id="{7B51E865-D7F0-FDAB-3FE2-44B79FA371D9}"/>
              </a:ext>
            </a:extLst>
          </p:cNvPr>
          <p:cNvSpPr txBox="1"/>
          <p:nvPr/>
        </p:nvSpPr>
        <p:spPr>
          <a:xfrm>
            <a:off x="6738730" y="3026255"/>
            <a:ext cx="2286001" cy="1785104"/>
          </a:xfrm>
          <a:prstGeom prst="rect">
            <a:avLst/>
          </a:prstGeom>
          <a:noFill/>
        </p:spPr>
        <p:txBody>
          <a:bodyPr wrap="square">
            <a:spAutoFit/>
          </a:bodyPr>
          <a:lstStyle/>
          <a:p>
            <a:r>
              <a:rPr lang="en-US" sz="1000" i="0" dirty="0">
                <a:solidFill>
                  <a:schemeClr val="accent1"/>
                </a:solidFill>
                <a:effectLst/>
                <a:latin typeface="Segoe UI" panose="020B0502040204020203" pitchFamily="34" charset="0"/>
              </a:rPr>
              <a:t> This operation enhances the edges by emphasizing the points of maximum curvature in the intensity profile.  </a:t>
            </a:r>
            <a:r>
              <a:rPr lang="en-US" sz="1000" dirty="0">
                <a:solidFill>
                  <a:srgbClr val="FF0000"/>
                </a:solidFill>
                <a:latin typeface="Segoe UI" panose="020B0502040204020203" pitchFamily="34" charset="0"/>
              </a:rPr>
              <a:t>Z</a:t>
            </a:r>
            <a:r>
              <a:rPr lang="en-US" sz="1000" dirty="0">
                <a:solidFill>
                  <a:srgbClr val="FF0000"/>
                </a:solidFill>
              </a:rPr>
              <a:t>ero-crossing is the point where the function changes sign, indicating a transition from a positive to a negative slope or vice versa. This is a strong indicator of an edge, as it corresponds to the point of maximum curvature or the inflection point in the intensity profile.</a:t>
            </a:r>
          </a:p>
        </p:txBody>
      </p:sp>
      <p:sp>
        <p:nvSpPr>
          <p:cNvPr id="7" name="TextBox 6">
            <a:extLst>
              <a:ext uri="{FF2B5EF4-FFF2-40B4-BE49-F238E27FC236}">
                <a16:creationId xmlns:a16="http://schemas.microsoft.com/office/drawing/2014/main" id="{5A234F43-2F6A-0E0C-BAB6-94B629066985}"/>
              </a:ext>
            </a:extLst>
          </p:cNvPr>
          <p:cNvSpPr txBox="1"/>
          <p:nvPr/>
        </p:nvSpPr>
        <p:spPr>
          <a:xfrm>
            <a:off x="67585" y="897005"/>
            <a:ext cx="8957146" cy="338554"/>
          </a:xfrm>
          <a:prstGeom prst="rect">
            <a:avLst/>
          </a:prstGeom>
          <a:noFill/>
        </p:spPr>
        <p:txBody>
          <a:bodyPr wrap="square">
            <a:spAutoFit/>
          </a:bodyPr>
          <a:lstStyle/>
          <a:p>
            <a:pPr algn="l"/>
            <a:r>
              <a:rPr lang="en-US" sz="800" b="0" i="0" dirty="0">
                <a:solidFill>
                  <a:schemeClr val="accent2"/>
                </a:solidFill>
                <a:effectLst/>
                <a:latin typeface="Segoe UI" panose="020B0502040204020203" pitchFamily="34" charset="0"/>
              </a:rPr>
              <a:t>The second derivative of the Gaussian is used in edge detection algorithms like the Laplacian of Gaussian (</a:t>
            </a:r>
            <a:r>
              <a:rPr lang="en-US" sz="800" b="0" i="0" dirty="0" err="1">
                <a:solidFill>
                  <a:schemeClr val="accent2"/>
                </a:solidFill>
                <a:effectLst/>
                <a:latin typeface="Segoe UI" panose="020B0502040204020203" pitchFamily="34" charset="0"/>
              </a:rPr>
              <a:t>LoG</a:t>
            </a:r>
            <a:r>
              <a:rPr lang="en-US" sz="800" b="0" i="0" dirty="0">
                <a:solidFill>
                  <a:schemeClr val="accent2"/>
                </a:solidFill>
                <a:effectLst/>
                <a:latin typeface="Segoe UI" panose="020B0502040204020203" pitchFamily="34" charset="0"/>
              </a:rPr>
              <a:t>) to identify and localize edges in images. By focusing on the zero-crossings, it effectively isolates the boundaries between different regions, making it a powerful tool for detecting edges.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9"/>
          <p:cNvPicPr preferRelativeResize="0"/>
          <p:nvPr/>
        </p:nvPicPr>
        <p:blipFill rotWithShape="1">
          <a:blip r:embed="rId3">
            <a:alphaModFix/>
          </a:blip>
          <a:srcRect l="-2627"/>
          <a:stretch/>
        </p:blipFill>
        <p:spPr>
          <a:xfrm>
            <a:off x="827175" y="304800"/>
            <a:ext cx="7073900" cy="4838700"/>
          </a:xfrm>
          <a:prstGeom prst="rect">
            <a:avLst/>
          </a:prstGeom>
          <a:noFill/>
          <a:ln>
            <a:noFill/>
          </a:ln>
        </p:spPr>
      </p:pic>
      <p:sp>
        <p:nvSpPr>
          <p:cNvPr id="3" name="TextBox 2">
            <a:extLst>
              <a:ext uri="{FF2B5EF4-FFF2-40B4-BE49-F238E27FC236}">
                <a16:creationId xmlns:a16="http://schemas.microsoft.com/office/drawing/2014/main" id="{C1971AEE-E5C7-5CF5-19EF-61CC049FFB75}"/>
              </a:ext>
            </a:extLst>
          </p:cNvPr>
          <p:cNvSpPr txBox="1"/>
          <p:nvPr/>
        </p:nvSpPr>
        <p:spPr>
          <a:xfrm>
            <a:off x="0" y="995076"/>
            <a:ext cx="1375576" cy="553998"/>
          </a:xfrm>
          <a:prstGeom prst="rect">
            <a:avLst/>
          </a:prstGeom>
          <a:noFill/>
        </p:spPr>
        <p:txBody>
          <a:bodyPr wrap="square">
            <a:spAutoFit/>
          </a:bodyPr>
          <a:lstStyle/>
          <a:p>
            <a:r>
              <a:rPr lang="en-US" sz="1000" dirty="0">
                <a:solidFill>
                  <a:schemeClr val="accent1"/>
                </a:solidFill>
                <a:latin typeface="Segoe UI" panose="020B0502040204020203" pitchFamily="34" charset="0"/>
              </a:rPr>
              <a:t>T</a:t>
            </a:r>
            <a:r>
              <a:rPr lang="en-US" sz="1000" b="0" i="0" dirty="0">
                <a:solidFill>
                  <a:schemeClr val="accent1"/>
                </a:solidFill>
                <a:effectLst/>
                <a:latin typeface="Segoe UI" panose="020B0502040204020203" pitchFamily="34" charset="0"/>
              </a:rPr>
              <a:t>hree blobs (A, B, and C) of different sizes.</a:t>
            </a:r>
            <a:endParaRPr lang="en-US" sz="1000" dirty="0">
              <a:solidFill>
                <a:schemeClr val="accent1"/>
              </a:solidFill>
            </a:endParaRPr>
          </a:p>
        </p:txBody>
      </p:sp>
      <p:sp>
        <p:nvSpPr>
          <p:cNvPr id="5" name="TextBox 4">
            <a:extLst>
              <a:ext uri="{FF2B5EF4-FFF2-40B4-BE49-F238E27FC236}">
                <a16:creationId xmlns:a16="http://schemas.microsoft.com/office/drawing/2014/main" id="{AF15139E-1647-6CD2-8DB8-28C075572B69}"/>
              </a:ext>
            </a:extLst>
          </p:cNvPr>
          <p:cNvSpPr txBox="1"/>
          <p:nvPr/>
        </p:nvSpPr>
        <p:spPr>
          <a:xfrm>
            <a:off x="0" y="1678128"/>
            <a:ext cx="1669774" cy="861774"/>
          </a:xfrm>
          <a:prstGeom prst="rect">
            <a:avLst/>
          </a:prstGeom>
          <a:noFill/>
        </p:spPr>
        <p:txBody>
          <a:bodyPr wrap="square">
            <a:spAutoFit/>
          </a:bodyPr>
          <a:lstStyle/>
          <a:p>
            <a:r>
              <a:rPr lang="en-US" sz="1000" dirty="0">
                <a:solidFill>
                  <a:srgbClr val="00B050"/>
                </a:solidFill>
                <a:latin typeface="Segoe UI" panose="020B0502040204020203" pitchFamily="34" charset="0"/>
              </a:rPr>
              <a:t>S</a:t>
            </a:r>
            <a:r>
              <a:rPr lang="en-US" sz="1000" b="0" i="0" dirty="0">
                <a:solidFill>
                  <a:srgbClr val="00B050"/>
                </a:solidFill>
                <a:effectLst/>
                <a:latin typeface="Segoe UI" panose="020B0502040204020203" pitchFamily="34" charset="0"/>
              </a:rPr>
              <a:t>econd row displays the Gaussian function at a particular scale (\sigma). This function is used to smooth the original signal.</a:t>
            </a:r>
            <a:endParaRPr lang="en-US" sz="1000" dirty="0">
              <a:solidFill>
                <a:srgbClr val="00B050"/>
              </a:solidFill>
            </a:endParaRPr>
          </a:p>
        </p:txBody>
      </p:sp>
      <p:sp>
        <p:nvSpPr>
          <p:cNvPr id="7" name="TextBox 6">
            <a:extLst>
              <a:ext uri="{FF2B5EF4-FFF2-40B4-BE49-F238E27FC236}">
                <a16:creationId xmlns:a16="http://schemas.microsoft.com/office/drawing/2014/main" id="{106F6516-A5DC-709D-FD07-94E5B0633A4E}"/>
              </a:ext>
            </a:extLst>
          </p:cNvPr>
          <p:cNvSpPr txBox="1"/>
          <p:nvPr/>
        </p:nvSpPr>
        <p:spPr>
          <a:xfrm>
            <a:off x="7625301" y="2468980"/>
            <a:ext cx="1518699" cy="2400657"/>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When you analyze features at different scales, the response of the convolution can vary depending on the scale. By normalizing, you adjust the response so that it is consistent across different scales. This means that the same feature (e.g., a blob) will produce a similar response regardless of its size in the image.</a:t>
            </a:r>
            <a:endParaRPr lang="en-US" sz="1000" dirty="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2"/>
          <p:cNvPicPr preferRelativeResize="0"/>
          <p:nvPr/>
        </p:nvPicPr>
        <p:blipFill rotWithShape="1">
          <a:blip r:embed="rId3">
            <a:alphaModFix/>
          </a:blip>
          <a:srcRect/>
          <a:stretch/>
        </p:blipFill>
        <p:spPr>
          <a:xfrm>
            <a:off x="556875" y="304800"/>
            <a:ext cx="6741971" cy="4838700"/>
          </a:xfrm>
          <a:prstGeom prst="rect">
            <a:avLst/>
          </a:prstGeom>
          <a:noFill/>
          <a:ln>
            <a:noFill/>
          </a:ln>
        </p:spPr>
      </p:pic>
      <p:sp>
        <p:nvSpPr>
          <p:cNvPr id="3" name="TextBox 2">
            <a:extLst>
              <a:ext uri="{FF2B5EF4-FFF2-40B4-BE49-F238E27FC236}">
                <a16:creationId xmlns:a16="http://schemas.microsoft.com/office/drawing/2014/main" id="{3A87B055-5070-DB76-9BB9-18BC813BC3B7}"/>
              </a:ext>
            </a:extLst>
          </p:cNvPr>
          <p:cNvSpPr txBox="1"/>
          <p:nvPr/>
        </p:nvSpPr>
        <p:spPr>
          <a:xfrm>
            <a:off x="5832281" y="2827471"/>
            <a:ext cx="3168595" cy="707886"/>
          </a:xfrm>
          <a:prstGeom prst="rect">
            <a:avLst/>
          </a:prstGeom>
          <a:noFill/>
        </p:spPr>
        <p:txBody>
          <a:bodyPr wrap="square">
            <a:spAutoFit/>
          </a:bodyPr>
          <a:lstStyle/>
          <a:p>
            <a:r>
              <a:rPr lang="en-US" sz="1000" dirty="0"/>
              <a:t>This operation emphasizes regions in the signal where there are significant changes, which are potential blob locations.</a:t>
            </a:r>
            <a:r>
              <a:rPr lang="en-US" sz="1000" b="0" i="0" dirty="0">
                <a:solidFill>
                  <a:srgbClr val="424242"/>
                </a:solidFill>
                <a:effectLst/>
                <a:latin typeface="Segoe UI" panose="020B0502040204020203" pitchFamily="34" charset="0"/>
              </a:rPr>
              <a:t> is to analyze the signal at multiple scales to detect features of different sizes.</a:t>
            </a:r>
            <a:endParaRPr lang="en-US" sz="1000" dirty="0"/>
          </a:p>
        </p:txBody>
      </p:sp>
      <p:sp>
        <p:nvSpPr>
          <p:cNvPr id="5" name="TextBox 4">
            <a:extLst>
              <a:ext uri="{FF2B5EF4-FFF2-40B4-BE49-F238E27FC236}">
                <a16:creationId xmlns:a16="http://schemas.microsoft.com/office/drawing/2014/main" id="{F2DCA7BD-89F8-BFA8-169A-A66598B92F84}"/>
              </a:ext>
            </a:extLst>
          </p:cNvPr>
          <p:cNvSpPr txBox="1"/>
          <p:nvPr/>
        </p:nvSpPr>
        <p:spPr>
          <a:xfrm>
            <a:off x="5832281" y="3600763"/>
            <a:ext cx="3081131" cy="549817"/>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The (argmax) operation identifies the location and scale of the most prominent blob in the (x, sigma)-space.</a:t>
            </a:r>
            <a:endParaRPr lang="en-US" sz="1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13"/>
          <p:cNvPicPr preferRelativeResize="0"/>
          <p:nvPr/>
        </p:nvPicPr>
        <p:blipFill rotWithShape="1">
          <a:blip r:embed="rId3">
            <a:alphaModFix/>
          </a:blip>
          <a:srcRect/>
          <a:stretch/>
        </p:blipFill>
        <p:spPr>
          <a:xfrm>
            <a:off x="381925" y="257975"/>
            <a:ext cx="6946353" cy="4838699"/>
          </a:xfrm>
          <a:prstGeom prst="rect">
            <a:avLst/>
          </a:prstGeom>
          <a:noFill/>
          <a:ln>
            <a:noFill/>
          </a:ln>
        </p:spPr>
      </p:pic>
      <p:sp>
        <p:nvSpPr>
          <p:cNvPr id="3" name="TextBox 2">
            <a:extLst>
              <a:ext uri="{FF2B5EF4-FFF2-40B4-BE49-F238E27FC236}">
                <a16:creationId xmlns:a16="http://schemas.microsoft.com/office/drawing/2014/main" id="{54EE4202-28DE-2679-0B2D-69A64F30FEAA}"/>
              </a:ext>
            </a:extLst>
          </p:cNvPr>
          <p:cNvSpPr txBox="1"/>
          <p:nvPr/>
        </p:nvSpPr>
        <p:spPr>
          <a:xfrm>
            <a:off x="-202758" y="3473607"/>
            <a:ext cx="2564295" cy="1169551"/>
          </a:xfrm>
          <a:prstGeom prst="rect">
            <a:avLst/>
          </a:prstGeom>
          <a:noFill/>
        </p:spPr>
        <p:txBody>
          <a:bodyPr wrap="square">
            <a:spAutoFit/>
          </a:bodyPr>
          <a:lstStyle/>
          <a:p>
            <a:pPr marL="457200" lvl="1" algn="l"/>
            <a:r>
              <a:rPr lang="en-US" sz="1000" b="1" i="0" dirty="0">
                <a:solidFill>
                  <a:schemeClr val="accent1"/>
                </a:solidFill>
                <a:effectLst/>
                <a:latin typeface="Segoe UI" panose="020B0502040204020203" pitchFamily="34" charset="0"/>
              </a:rPr>
              <a:t>It is used to detect regions of rapid intensity change, which are indicative of edges or blob-like features in an image.</a:t>
            </a:r>
            <a:br>
              <a:rPr lang="en-US" sz="1000" b="1" i="0" dirty="0">
                <a:solidFill>
                  <a:schemeClr val="accent1"/>
                </a:solidFill>
                <a:effectLst/>
                <a:latin typeface="Segoe UI" panose="020B0502040204020203" pitchFamily="34" charset="0"/>
              </a:rPr>
            </a:br>
            <a:endParaRPr lang="en-US" sz="1000" b="1" i="0" dirty="0">
              <a:solidFill>
                <a:schemeClr val="accent1"/>
              </a:solidFill>
              <a:effectLst/>
              <a:latin typeface="Segoe UI" panose="020B0502040204020203" pitchFamily="34" charset="0"/>
            </a:endParaRPr>
          </a:p>
          <a:p>
            <a:pPr>
              <a:buNone/>
            </a:pPr>
            <a:br>
              <a:rPr lang="en-US" sz="1000" b="1" dirty="0">
                <a:solidFill>
                  <a:schemeClr val="accent1"/>
                </a:solidFill>
              </a:rPr>
            </a:br>
            <a:endParaRPr lang="en-US" sz="1000" b="1" dirty="0">
              <a:solidFill>
                <a:schemeClr val="accent1"/>
              </a:solidFill>
            </a:endParaRPr>
          </a:p>
        </p:txBody>
      </p:sp>
      <p:sp>
        <p:nvSpPr>
          <p:cNvPr id="5" name="TextBox 4">
            <a:extLst>
              <a:ext uri="{FF2B5EF4-FFF2-40B4-BE49-F238E27FC236}">
                <a16:creationId xmlns:a16="http://schemas.microsoft.com/office/drawing/2014/main" id="{F6CF4CC7-1451-35BA-8191-CF309FCC9458}"/>
              </a:ext>
            </a:extLst>
          </p:cNvPr>
          <p:cNvSpPr txBox="1"/>
          <p:nvPr/>
        </p:nvSpPr>
        <p:spPr>
          <a:xfrm>
            <a:off x="3361414" y="1587069"/>
            <a:ext cx="4671390" cy="400110"/>
          </a:xfrm>
          <a:prstGeom prst="rect">
            <a:avLst/>
          </a:prstGeom>
          <a:noFill/>
        </p:spPr>
        <p:txBody>
          <a:bodyPr wrap="square">
            <a:spAutoFit/>
          </a:bodyPr>
          <a:lstStyle/>
          <a:p>
            <a:r>
              <a:rPr lang="en-US" sz="1000" b="0" i="0" dirty="0" err="1">
                <a:solidFill>
                  <a:schemeClr val="accent1"/>
                </a:solidFill>
                <a:effectLst/>
                <a:latin typeface="Segoe UI" panose="020B0502040204020203" pitchFamily="34" charset="0"/>
              </a:rPr>
              <a:t>LoG</a:t>
            </a:r>
            <a:r>
              <a:rPr lang="en-US" sz="1000" b="0" i="0" dirty="0">
                <a:solidFill>
                  <a:schemeClr val="accent1"/>
                </a:solidFill>
                <a:effectLst/>
                <a:latin typeface="Segoe UI" panose="020B0502040204020203" pitchFamily="34" charset="0"/>
              </a:rPr>
              <a:t> highlights regions in the image where there are significant changes in intensity, such as blobs.</a:t>
            </a:r>
            <a:endParaRPr lang="en-US" sz="1000" dirty="0">
              <a:solidFill>
                <a:schemeClr val="accent1"/>
              </a:solidFill>
            </a:endParaRPr>
          </a:p>
        </p:txBody>
      </p:sp>
      <p:sp>
        <p:nvSpPr>
          <p:cNvPr id="7" name="TextBox 6">
            <a:extLst>
              <a:ext uri="{FF2B5EF4-FFF2-40B4-BE49-F238E27FC236}">
                <a16:creationId xmlns:a16="http://schemas.microsoft.com/office/drawing/2014/main" id="{2D344B57-5D2B-0A4F-E3B9-6C1E08596DB5}"/>
              </a:ext>
            </a:extLst>
          </p:cNvPr>
          <p:cNvSpPr txBox="1"/>
          <p:nvPr/>
        </p:nvSpPr>
        <p:spPr>
          <a:xfrm>
            <a:off x="7162137" y="2094696"/>
            <a:ext cx="1814886" cy="1323439"/>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This normalization ensures that the response is consistent across different scales, making the detection process scale-invariant. It allows for the detection of blobs of varying sizes in a robust manner.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AB43-A4F1-0EFF-5916-0B859F024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BF096-ED5F-FAD7-BC8F-4AE46376415B}"/>
              </a:ext>
            </a:extLst>
          </p:cNvPr>
          <p:cNvSpPr>
            <a:spLocks noGrp="1"/>
          </p:cNvSpPr>
          <p:nvPr>
            <p:ph type="title"/>
          </p:nvPr>
        </p:nvSpPr>
        <p:spPr/>
        <p:txBody>
          <a:bodyPr/>
          <a:lstStyle/>
          <a:p>
            <a:r>
              <a:rPr lang="en-US" dirty="0"/>
              <a:t>Polish the Hero: </a:t>
            </a:r>
            <a:r>
              <a:rPr lang="en-US" dirty="0" err="1"/>
              <a:t>Keypoint</a:t>
            </a:r>
            <a:r>
              <a:rPr lang="en-US" dirty="0"/>
              <a:t> Refinement</a:t>
            </a:r>
          </a:p>
        </p:txBody>
      </p:sp>
      <p:pic>
        <p:nvPicPr>
          <p:cNvPr id="5" name="Picture 4">
            <a:extLst>
              <a:ext uri="{FF2B5EF4-FFF2-40B4-BE49-F238E27FC236}">
                <a16:creationId xmlns:a16="http://schemas.microsoft.com/office/drawing/2014/main" id="{54E91DAB-DE71-BE76-0298-7BD2F0346880}"/>
              </a:ext>
            </a:extLst>
          </p:cNvPr>
          <p:cNvPicPr>
            <a:picLocks noChangeAspect="1"/>
          </p:cNvPicPr>
          <p:nvPr/>
        </p:nvPicPr>
        <p:blipFill>
          <a:blip r:embed="rId2"/>
          <a:stretch>
            <a:fillRect/>
          </a:stretch>
        </p:blipFill>
        <p:spPr>
          <a:xfrm>
            <a:off x="741162" y="1219681"/>
            <a:ext cx="4429743" cy="2514951"/>
          </a:xfrm>
          <a:prstGeom prst="rect">
            <a:avLst/>
          </a:prstGeom>
        </p:spPr>
      </p:pic>
    </p:spTree>
    <p:extLst>
      <p:ext uri="{BB962C8B-B14F-4D97-AF65-F5344CB8AC3E}">
        <p14:creationId xmlns:p14="http://schemas.microsoft.com/office/powerpoint/2010/main" val="1857049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14"/>
          <p:cNvPicPr preferRelativeResize="0"/>
          <p:nvPr/>
        </p:nvPicPr>
        <p:blipFill rotWithShape="1">
          <a:blip r:embed="rId3">
            <a:alphaModFix/>
          </a:blip>
          <a:srcRect/>
          <a:stretch/>
        </p:blipFill>
        <p:spPr>
          <a:xfrm>
            <a:off x="266988" y="304801"/>
            <a:ext cx="6946353" cy="4838699"/>
          </a:xfrm>
          <a:prstGeom prst="rect">
            <a:avLst/>
          </a:prstGeom>
          <a:noFill/>
          <a:ln>
            <a:noFill/>
          </a:ln>
        </p:spPr>
      </p:pic>
      <p:sp>
        <p:nvSpPr>
          <p:cNvPr id="3" name="TextBox 2">
            <a:extLst>
              <a:ext uri="{FF2B5EF4-FFF2-40B4-BE49-F238E27FC236}">
                <a16:creationId xmlns:a16="http://schemas.microsoft.com/office/drawing/2014/main" id="{585CC1B7-1948-6C11-76A3-B0638560857E}"/>
              </a:ext>
            </a:extLst>
          </p:cNvPr>
          <p:cNvSpPr txBox="1"/>
          <p:nvPr/>
        </p:nvSpPr>
        <p:spPr>
          <a:xfrm>
            <a:off x="75537" y="0"/>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concept of scale-space, which is a fundamental technique in image processing and computer vision for analyzing images at multiple scales. </a:t>
            </a:r>
            <a:endParaRPr lang="en-US" sz="1000" dirty="0">
              <a:solidFill>
                <a:schemeClr val="accent1"/>
              </a:solidFill>
            </a:endParaRPr>
          </a:p>
        </p:txBody>
      </p:sp>
      <p:sp>
        <p:nvSpPr>
          <p:cNvPr id="5" name="TextBox 4">
            <a:extLst>
              <a:ext uri="{FF2B5EF4-FFF2-40B4-BE49-F238E27FC236}">
                <a16:creationId xmlns:a16="http://schemas.microsoft.com/office/drawing/2014/main" id="{2BD71AB3-EF09-5BE8-AE72-5FFEB71667A5}"/>
              </a:ext>
            </a:extLst>
          </p:cNvPr>
          <p:cNvSpPr txBox="1"/>
          <p:nvPr/>
        </p:nvSpPr>
        <p:spPr>
          <a:xfrm>
            <a:off x="7347005" y="527269"/>
            <a:ext cx="1645920" cy="2708434"/>
          </a:xfrm>
          <a:prstGeom prst="rect">
            <a:avLst/>
          </a:prstGeom>
          <a:noFill/>
        </p:spPr>
        <p:txBody>
          <a:bodyPr wrap="square">
            <a:spAutoFit/>
          </a:bodyPr>
          <a:lstStyle/>
          <a:p>
            <a:pPr algn="l">
              <a:buFont typeface="Arial" panose="020B0604020202020204" pitchFamily="34" charset="0"/>
              <a:buChar char="•"/>
            </a:pPr>
            <a:r>
              <a:rPr lang="en-US" sz="1000" b="0" i="0" dirty="0">
                <a:solidFill>
                  <a:schemeClr val="accent1"/>
                </a:solidFill>
                <a:effectLst/>
                <a:latin typeface="Segoe UI" panose="020B0502040204020203" pitchFamily="34" charset="0"/>
              </a:rPr>
              <a:t> Scale-space is a framework for representing an image at various levels of detail. It is created by filtering the image with Gaussian functions of different standard deviations.</a:t>
            </a:r>
          </a:p>
          <a:p>
            <a:pPr algn="l">
              <a:buFont typeface="Arial" panose="020B0604020202020204" pitchFamily="34" charset="0"/>
              <a:buChar char="•"/>
            </a:pPr>
            <a:endParaRPr lang="en-US" sz="1000" b="0" i="0" dirty="0">
              <a:solidFill>
                <a:schemeClr val="accent1"/>
              </a:solidFill>
              <a:effectLst/>
              <a:latin typeface="Segoe UI" panose="020B0502040204020203" pitchFamily="34" charset="0"/>
            </a:endParaRPr>
          </a:p>
          <a:p>
            <a:pPr algn="l">
              <a:buFont typeface="Arial" panose="020B0604020202020204" pitchFamily="34" charset="0"/>
              <a:buChar char="•"/>
            </a:pPr>
            <a:r>
              <a:rPr lang="en-US" sz="1000" b="0" i="0" dirty="0">
                <a:solidFill>
                  <a:schemeClr val="accent1"/>
                </a:solidFill>
                <a:effectLst/>
                <a:latin typeface="Segoe UI" panose="020B0502040204020203" pitchFamily="34" charset="0"/>
              </a:rPr>
              <a:t> The result is a stack of images, each corresponding to a different scale, where smaller sigma values represent finer details and larger sigma values represent coarser details.</a:t>
            </a:r>
          </a:p>
        </p:txBody>
      </p:sp>
      <p:sp>
        <p:nvSpPr>
          <p:cNvPr id="7" name="TextBox 6">
            <a:extLst>
              <a:ext uri="{FF2B5EF4-FFF2-40B4-BE49-F238E27FC236}">
                <a16:creationId xmlns:a16="http://schemas.microsoft.com/office/drawing/2014/main" id="{24F757B9-8AD6-BC60-3AE7-BF99A9C2489F}"/>
              </a:ext>
            </a:extLst>
          </p:cNvPr>
          <p:cNvSpPr txBox="1"/>
          <p:nvPr/>
        </p:nvSpPr>
        <p:spPr>
          <a:xfrm>
            <a:off x="7040880" y="3235702"/>
            <a:ext cx="1952045" cy="707886"/>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This blurring effect helps in analyzing larger structures in the image while suppressing smaller details.</a:t>
            </a:r>
            <a:endParaRPr lang="en-US" sz="1000" b="1" dirty="0">
              <a:solidFill>
                <a:schemeClr val="accent1"/>
              </a:solidFill>
            </a:endParaRPr>
          </a:p>
        </p:txBody>
      </p:sp>
      <p:sp>
        <p:nvSpPr>
          <p:cNvPr id="9" name="TextBox 8">
            <a:extLst>
              <a:ext uri="{FF2B5EF4-FFF2-40B4-BE49-F238E27FC236}">
                <a16:creationId xmlns:a16="http://schemas.microsoft.com/office/drawing/2014/main" id="{D8E44868-7678-1138-3C28-BE61ED10B1AC}"/>
              </a:ext>
            </a:extLst>
          </p:cNvPr>
          <p:cNvSpPr txBox="1"/>
          <p:nvPr/>
        </p:nvSpPr>
        <p:spPr>
          <a:xfrm>
            <a:off x="5585792" y="4493120"/>
            <a:ext cx="3407133" cy="400110"/>
          </a:xfrm>
          <a:prstGeom prst="rect">
            <a:avLst/>
          </a:prstGeom>
          <a:noFill/>
        </p:spPr>
        <p:txBody>
          <a:bodyPr wrap="square">
            <a:spAutoFit/>
          </a:bodyPr>
          <a:lstStyle/>
          <a:p>
            <a:r>
              <a:rPr lang="en-US" sz="1000" dirty="0">
                <a:solidFill>
                  <a:schemeClr val="accent1"/>
                </a:solidFill>
                <a:latin typeface="Segoe UI" panose="020B0502040204020203" pitchFamily="34" charset="0"/>
              </a:rPr>
              <a:t>C</a:t>
            </a:r>
            <a:r>
              <a:rPr lang="en-US" sz="1000" b="0" i="0" dirty="0">
                <a:solidFill>
                  <a:schemeClr val="accent1"/>
                </a:solidFill>
                <a:effectLst/>
                <a:latin typeface="Segoe UI" panose="020B0502040204020203" pitchFamily="34" charset="0"/>
              </a:rPr>
              <a:t>onvolving the original image (I(x, y)) with a Gaussian function.</a:t>
            </a:r>
            <a:endParaRPr lang="en-US" sz="1000" dirty="0">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15"/>
          <p:cNvPicPr preferRelativeResize="0"/>
          <p:nvPr/>
        </p:nvPicPr>
        <p:blipFill rotWithShape="1">
          <a:blip r:embed="rId3">
            <a:alphaModFix/>
          </a:blip>
          <a:srcRect/>
          <a:stretch/>
        </p:blipFill>
        <p:spPr>
          <a:xfrm>
            <a:off x="743700" y="249999"/>
            <a:ext cx="6501780" cy="4838700"/>
          </a:xfrm>
          <a:prstGeom prst="rect">
            <a:avLst/>
          </a:prstGeom>
          <a:noFill/>
          <a:ln>
            <a:noFill/>
          </a:ln>
        </p:spPr>
      </p:pic>
      <p:sp>
        <p:nvSpPr>
          <p:cNvPr id="3" name="TextBox 2">
            <a:extLst>
              <a:ext uri="{FF2B5EF4-FFF2-40B4-BE49-F238E27FC236}">
                <a16:creationId xmlns:a16="http://schemas.microsoft.com/office/drawing/2014/main" id="{88CACC75-6960-A62C-72F7-F58C2EC36B11}"/>
              </a:ext>
            </a:extLst>
          </p:cNvPr>
          <p:cNvSpPr txBox="1"/>
          <p:nvPr/>
        </p:nvSpPr>
        <p:spPr>
          <a:xfrm>
            <a:off x="131197" y="49944"/>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create a scale-space representation of an image by selecting appropriate sigma values for Gaussian filtering</a:t>
            </a:r>
            <a:endParaRPr lang="en-US" sz="1000" dirty="0">
              <a:solidFill>
                <a:schemeClr val="accent1"/>
              </a:solidFill>
            </a:endParaRPr>
          </a:p>
        </p:txBody>
      </p:sp>
      <p:sp>
        <p:nvSpPr>
          <p:cNvPr id="5" name="TextBox 4">
            <a:extLst>
              <a:ext uri="{FF2B5EF4-FFF2-40B4-BE49-F238E27FC236}">
                <a16:creationId xmlns:a16="http://schemas.microsoft.com/office/drawing/2014/main" id="{9757ACCE-90D0-CCB3-2E2E-3573FA8629BD}"/>
              </a:ext>
            </a:extLst>
          </p:cNvPr>
          <p:cNvSpPr txBox="1"/>
          <p:nvPr/>
        </p:nvSpPr>
        <p:spPr>
          <a:xfrm>
            <a:off x="5772394" y="3312806"/>
            <a:ext cx="3093310" cy="1785104"/>
          </a:xfrm>
          <a:prstGeom prst="rect">
            <a:avLst/>
          </a:prstGeom>
          <a:noFill/>
        </p:spPr>
        <p:txBody>
          <a:bodyPr wrap="square">
            <a:spAutoFit/>
          </a:bodyPr>
          <a:lstStyle/>
          <a:p>
            <a:pPr algn="l">
              <a:buFont typeface="+mj-lt"/>
              <a:buAutoNum type="arabicPeriod"/>
            </a:pPr>
            <a:endParaRPr lang="en-US" sz="1000" b="0" i="0" dirty="0">
              <a:solidFill>
                <a:schemeClr val="accent1"/>
              </a:solidFill>
              <a:effectLst/>
              <a:latin typeface="Segoe UI" panose="020B0502040204020203" pitchFamily="34" charset="0"/>
            </a:endParaRPr>
          </a:p>
          <a:p>
            <a:pPr marL="457200" lvl="1"/>
            <a:r>
              <a:rPr lang="en-US" sz="1000" b="0" i="0" dirty="0">
                <a:solidFill>
                  <a:schemeClr val="accent1"/>
                </a:solidFill>
                <a:effectLst/>
                <a:latin typeface="Segoe UI" panose="020B0502040204020203" pitchFamily="34" charset="0"/>
              </a:rPr>
              <a:t>This formula allows for a systematic way to increase the scale by multiplying the initial sigma by a constant factor (s) raised to the power of (k). </a:t>
            </a:r>
            <a:r>
              <a:rPr lang="en-US" sz="1000" b="1" i="1" dirty="0">
                <a:solidFill>
                  <a:schemeClr val="accent1"/>
                </a:solidFill>
                <a:effectLst/>
                <a:latin typeface="Segoe UI" panose="020B0502040204020203" pitchFamily="34" charset="0"/>
              </a:rPr>
              <a:t>G</a:t>
            </a:r>
            <a:r>
              <a:rPr lang="en-US" sz="1000" b="1" i="1" dirty="0">
                <a:solidFill>
                  <a:schemeClr val="accent1"/>
                </a:solidFill>
              </a:rPr>
              <a:t>enerates sigma values in a geometric progression</a:t>
            </a:r>
            <a:br>
              <a:rPr lang="en-US" sz="1000" b="0" i="0" dirty="0">
                <a:solidFill>
                  <a:schemeClr val="accent1"/>
                </a:solidFill>
                <a:effectLst/>
                <a:latin typeface="Segoe UI" panose="020B0502040204020203" pitchFamily="34" charset="0"/>
              </a:rPr>
            </a:br>
            <a:r>
              <a:rPr lang="en-US" sz="1000" b="0" i="0" dirty="0">
                <a:solidFill>
                  <a:schemeClr val="accent1"/>
                </a:solidFill>
                <a:effectLst/>
                <a:latin typeface="Segoe UI" panose="020B0502040204020203" pitchFamily="34" charset="0"/>
              </a:rPr>
              <a:t>This ensures that the scales are evenly spaced in a logarithmic sense, which is useful for capturing features of varying sizes.</a:t>
            </a:r>
            <a:br>
              <a:rPr lang="en-US" sz="1000" dirty="0">
                <a:solidFill>
                  <a:schemeClr val="accent1"/>
                </a:solidFill>
              </a:rPr>
            </a:br>
            <a:endParaRPr lang="en-US" sz="1000" dirty="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16"/>
          <p:cNvPicPr preferRelativeResize="0"/>
          <p:nvPr/>
        </p:nvPicPr>
        <p:blipFill rotWithShape="1">
          <a:blip r:embed="rId3">
            <a:alphaModFix/>
          </a:blip>
          <a:srcRect/>
          <a:stretch/>
        </p:blipFill>
        <p:spPr>
          <a:xfrm>
            <a:off x="813225" y="241925"/>
            <a:ext cx="6647828" cy="4838700"/>
          </a:xfrm>
          <a:prstGeom prst="rect">
            <a:avLst/>
          </a:prstGeom>
          <a:noFill/>
          <a:ln>
            <a:noFill/>
          </a:ln>
        </p:spPr>
      </p:pic>
      <p:sp>
        <p:nvSpPr>
          <p:cNvPr id="3" name="TextBox 2">
            <a:extLst>
              <a:ext uri="{FF2B5EF4-FFF2-40B4-BE49-F238E27FC236}">
                <a16:creationId xmlns:a16="http://schemas.microsoft.com/office/drawing/2014/main" id="{14F17303-03A8-D9E4-DA7A-1FEDCD628128}"/>
              </a:ext>
            </a:extLst>
          </p:cNvPr>
          <p:cNvSpPr txBox="1"/>
          <p:nvPr/>
        </p:nvSpPr>
        <p:spPr>
          <a:xfrm>
            <a:off x="2031559" y="2974950"/>
            <a:ext cx="4572000" cy="400110"/>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scale-invariance, </a:t>
            </a:r>
            <a:r>
              <a:rPr lang="en-US" sz="1000" b="1" dirty="0">
                <a:solidFill>
                  <a:schemeClr val="accent1"/>
                </a:solidFill>
              </a:rPr>
              <a:t>allowing for consistent detection of blobs across different scales.</a:t>
            </a:r>
          </a:p>
        </p:txBody>
      </p:sp>
      <p:sp>
        <p:nvSpPr>
          <p:cNvPr id="5" name="TextBox 4">
            <a:extLst>
              <a:ext uri="{FF2B5EF4-FFF2-40B4-BE49-F238E27FC236}">
                <a16:creationId xmlns:a16="http://schemas.microsoft.com/office/drawing/2014/main" id="{8D67A835-2E95-D8B7-930E-771140BB97E7}"/>
              </a:ext>
            </a:extLst>
          </p:cNvPr>
          <p:cNvSpPr txBox="1"/>
          <p:nvPr/>
        </p:nvSpPr>
        <p:spPr>
          <a:xfrm>
            <a:off x="4448755" y="3240182"/>
            <a:ext cx="4572000" cy="584775"/>
          </a:xfrm>
          <a:prstGeom prst="rect">
            <a:avLst/>
          </a:prstGeom>
          <a:noFill/>
        </p:spPr>
        <p:txBody>
          <a:bodyPr wrap="square">
            <a:spAutoFit/>
          </a:bodyPr>
          <a:lstStyle/>
          <a:p>
            <a:r>
              <a:rPr lang="en-US" sz="800" b="1" i="0" dirty="0">
                <a:solidFill>
                  <a:schemeClr val="accent1"/>
                </a:solidFill>
                <a:effectLst/>
                <a:latin typeface="Segoe UI" panose="020B0502040204020203" pitchFamily="34" charset="0"/>
              </a:rPr>
              <a:t>Blobs are detected by identifying local extrema (either maxima or minima) in the response of the </a:t>
            </a:r>
            <a:r>
              <a:rPr lang="en-US" sz="800" b="1" i="0" dirty="0" err="1">
                <a:solidFill>
                  <a:schemeClr val="accent1"/>
                </a:solidFill>
                <a:effectLst/>
                <a:latin typeface="Segoe UI" panose="020B0502040204020203" pitchFamily="34" charset="0"/>
              </a:rPr>
              <a:t>NLoG</a:t>
            </a:r>
            <a:r>
              <a:rPr lang="en-US" sz="800" b="1" i="0" dirty="0">
                <a:solidFill>
                  <a:schemeClr val="accent1"/>
                </a:solidFill>
                <a:effectLst/>
                <a:latin typeface="Segoe UI" panose="020B0502040204020203" pitchFamily="34" charset="0"/>
              </a:rPr>
              <a:t> across the scale-space. These extrema indicate the presence of blob-like features. At sigma1, i</a:t>
            </a:r>
            <a:r>
              <a:rPr lang="en-US" sz="800" b="1" dirty="0">
                <a:solidFill>
                  <a:schemeClr val="accent1"/>
                </a:solidFill>
              </a:rPr>
              <a:t>ndicating the characteristic scale (\sigma^*) at which the blob is most prominent.</a:t>
            </a:r>
            <a:endParaRPr lang="en-US" sz="800" b="1" i="0" dirty="0">
              <a:solidFill>
                <a:schemeClr val="accent1"/>
              </a:solidFill>
              <a:effectLst/>
              <a:latin typeface="Segoe UI" panose="020B0502040204020203" pitchFamily="34" charset="0"/>
            </a:endParaRPr>
          </a:p>
        </p:txBody>
      </p:sp>
      <p:sp>
        <p:nvSpPr>
          <p:cNvPr id="7" name="TextBox 6">
            <a:extLst>
              <a:ext uri="{FF2B5EF4-FFF2-40B4-BE49-F238E27FC236}">
                <a16:creationId xmlns:a16="http://schemas.microsoft.com/office/drawing/2014/main" id="{5FED512B-A268-DF20-2D44-B028C7A9D659}"/>
              </a:ext>
            </a:extLst>
          </p:cNvPr>
          <p:cNvSpPr txBox="1"/>
          <p:nvPr/>
        </p:nvSpPr>
        <p:spPr>
          <a:xfrm>
            <a:off x="5092810" y="3794180"/>
            <a:ext cx="4051190" cy="400110"/>
          </a:xfrm>
          <a:prstGeom prst="rect">
            <a:avLst/>
          </a:prstGeom>
          <a:noFill/>
        </p:spPr>
        <p:txBody>
          <a:bodyPr wrap="square">
            <a:spAutoFit/>
          </a:bodyPr>
          <a:lstStyle/>
          <a:p>
            <a:pPr algn="l"/>
            <a:r>
              <a:rPr lang="en-US" sz="1000" b="0" i="0" dirty="0">
                <a:solidFill>
                  <a:schemeClr val="accent1"/>
                </a:solidFill>
                <a:effectLst/>
                <a:latin typeface="Segoe UI" panose="020B0502040204020203" pitchFamily="34" charset="0"/>
              </a:rPr>
              <a:t>This characteristic scale provides information about the size of the blob, helping to distinguish between features of different sizes.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17"/>
          <p:cNvPicPr preferRelativeResize="0"/>
          <p:nvPr/>
        </p:nvPicPr>
        <p:blipFill rotWithShape="1">
          <a:blip r:embed="rId3">
            <a:alphaModFix/>
          </a:blip>
          <a:srcRect/>
          <a:stretch/>
        </p:blipFill>
        <p:spPr>
          <a:xfrm>
            <a:off x="845525" y="229175"/>
            <a:ext cx="6809478"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g2ea6e1e89e1_1_115"/>
          <p:cNvPicPr preferRelativeResize="0"/>
          <p:nvPr/>
        </p:nvPicPr>
        <p:blipFill rotWithShape="1">
          <a:blip r:embed="rId3">
            <a:alphaModFix/>
          </a:blip>
          <a:srcRect/>
          <a:stretch/>
        </p:blipFill>
        <p:spPr>
          <a:xfrm>
            <a:off x="344325" y="304800"/>
            <a:ext cx="6809478"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A6D6-FE02-CE3E-5713-DB104CA85484}"/>
              </a:ext>
            </a:extLst>
          </p:cNvPr>
          <p:cNvSpPr>
            <a:spLocks noGrp="1"/>
          </p:cNvSpPr>
          <p:nvPr>
            <p:ph type="title"/>
          </p:nvPr>
        </p:nvSpPr>
        <p:spPr/>
        <p:txBody>
          <a:bodyPr>
            <a:normAutofit fontScale="90000"/>
          </a:bodyPr>
          <a:lstStyle/>
          <a:p>
            <a:r>
              <a:rPr lang="en-US" dirty="0"/>
              <a:t>Summary of Math</a:t>
            </a:r>
          </a:p>
        </p:txBody>
      </p:sp>
      <p:pic>
        <p:nvPicPr>
          <p:cNvPr id="5" name="Picture 4">
            <a:extLst>
              <a:ext uri="{FF2B5EF4-FFF2-40B4-BE49-F238E27FC236}">
                <a16:creationId xmlns:a16="http://schemas.microsoft.com/office/drawing/2014/main" id="{6B934818-F7E6-B9DD-EB72-1E87E2A6083A}"/>
              </a:ext>
            </a:extLst>
          </p:cNvPr>
          <p:cNvPicPr>
            <a:picLocks noChangeAspect="1"/>
          </p:cNvPicPr>
          <p:nvPr/>
        </p:nvPicPr>
        <p:blipFill>
          <a:blip r:embed="rId2"/>
          <a:stretch>
            <a:fillRect/>
          </a:stretch>
        </p:blipFill>
        <p:spPr>
          <a:xfrm>
            <a:off x="424415" y="1178365"/>
            <a:ext cx="5734850" cy="3581900"/>
          </a:xfrm>
          <a:prstGeom prst="rect">
            <a:avLst/>
          </a:prstGeom>
        </p:spPr>
      </p:pic>
    </p:spTree>
    <p:extLst>
      <p:ext uri="{BB962C8B-B14F-4D97-AF65-F5344CB8AC3E}">
        <p14:creationId xmlns:p14="http://schemas.microsoft.com/office/powerpoint/2010/main" val="16474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g2ea6e1e89e1_1_119"/>
          <p:cNvPicPr preferRelativeResize="0"/>
          <p:nvPr/>
        </p:nvPicPr>
        <p:blipFill rotWithShape="1">
          <a:blip r:embed="rId3">
            <a:alphaModFix/>
          </a:blip>
          <a:srcRect/>
          <a:stretch/>
        </p:blipFill>
        <p:spPr>
          <a:xfrm>
            <a:off x="768150" y="304800"/>
            <a:ext cx="6809478" cy="4838700"/>
          </a:xfrm>
          <a:prstGeom prst="rect">
            <a:avLst/>
          </a:prstGeom>
          <a:noFill/>
          <a:ln>
            <a:noFill/>
          </a:ln>
        </p:spPr>
      </p:pic>
      <p:sp>
        <p:nvSpPr>
          <p:cNvPr id="3" name="TextBox 2">
            <a:extLst>
              <a:ext uri="{FF2B5EF4-FFF2-40B4-BE49-F238E27FC236}">
                <a16:creationId xmlns:a16="http://schemas.microsoft.com/office/drawing/2014/main" id="{D70B5F20-ECFF-1A32-2D24-3D7C5C78AFD6}"/>
              </a:ext>
            </a:extLst>
          </p:cNvPr>
          <p:cNvSpPr txBox="1"/>
          <p:nvPr/>
        </p:nvSpPr>
        <p:spPr>
          <a:xfrm>
            <a:off x="75538" y="1556087"/>
            <a:ext cx="2278048" cy="1938992"/>
          </a:xfrm>
          <a:prstGeom prst="rect">
            <a:avLst/>
          </a:prstGeom>
          <a:noFill/>
        </p:spPr>
        <p:txBody>
          <a:bodyPr wrap="square">
            <a:spAutoFit/>
          </a:bodyPr>
          <a:lstStyle/>
          <a:p>
            <a:pPr>
              <a:buNone/>
            </a:pPr>
            <a:r>
              <a:rPr lang="en-US" sz="1000" b="1" u="sng" dirty="0">
                <a:solidFill>
                  <a:schemeClr val="accent1"/>
                </a:solidFill>
              </a:rPr>
              <a:t>Motivation:</a:t>
            </a:r>
            <a:r>
              <a:rPr lang="en-US" sz="1000" dirty="0">
                <a:solidFill>
                  <a:schemeClr val="accent1"/>
                </a:solidFill>
              </a:rPr>
              <a:t> We want to detect </a:t>
            </a:r>
            <a:r>
              <a:rPr lang="en-US" sz="1000" b="1" dirty="0">
                <a:solidFill>
                  <a:schemeClr val="accent1"/>
                </a:solidFill>
              </a:rPr>
              <a:t>blobs</a:t>
            </a:r>
            <a:r>
              <a:rPr lang="en-US" sz="1000" dirty="0">
                <a:solidFill>
                  <a:schemeClr val="accent1"/>
                </a:solidFill>
              </a:rPr>
              <a:t> (regions of interest with different brightness surrounded by contrasting areas) in images in a </a:t>
            </a:r>
            <a:r>
              <a:rPr lang="en-US" sz="1000" b="1" dirty="0">
                <a:solidFill>
                  <a:schemeClr val="accent1"/>
                </a:solidFill>
              </a:rPr>
              <a:t>scale-invariant</a:t>
            </a:r>
            <a:r>
              <a:rPr lang="en-US" sz="1000" dirty="0">
                <a:solidFill>
                  <a:schemeClr val="accent1"/>
                </a:solidFill>
              </a:rPr>
              <a:t> way.</a:t>
            </a:r>
          </a:p>
          <a:p>
            <a:pPr>
              <a:buNone/>
            </a:pPr>
            <a:r>
              <a:rPr lang="en-US" sz="1000" dirty="0">
                <a:solidFill>
                  <a:schemeClr val="accent1"/>
                </a:solidFill>
              </a:rPr>
              <a:t>The best operator for blob detection is the </a:t>
            </a:r>
            <a:r>
              <a:rPr lang="en-US" sz="1000" b="1" dirty="0">
                <a:solidFill>
                  <a:schemeClr val="accent1"/>
                </a:solidFill>
              </a:rPr>
              <a:t>Laplacian of Gaussian (</a:t>
            </a:r>
            <a:r>
              <a:rPr lang="en-US" sz="1000" b="1" dirty="0" err="1">
                <a:solidFill>
                  <a:schemeClr val="accent1"/>
                </a:solidFill>
              </a:rPr>
              <a:t>LoG</a:t>
            </a:r>
            <a:r>
              <a:rPr lang="en-US" sz="1000" b="1" dirty="0">
                <a:solidFill>
                  <a:schemeClr val="accent1"/>
                </a:solidFill>
              </a:rPr>
              <a:t>)</a:t>
            </a:r>
            <a:r>
              <a:rPr lang="en-US" sz="1000" dirty="0">
                <a:solidFill>
                  <a:schemeClr val="accent1"/>
                </a:solidFill>
              </a:rPr>
              <a:t>, but it’s </a:t>
            </a:r>
            <a:r>
              <a:rPr lang="en-US" sz="1000" b="1" dirty="0">
                <a:solidFill>
                  <a:schemeClr val="accent1"/>
                </a:solidFill>
              </a:rPr>
              <a:t>expensive</a:t>
            </a:r>
            <a:r>
              <a:rPr lang="en-US" sz="1000" dirty="0">
                <a:solidFill>
                  <a:schemeClr val="accent1"/>
                </a:solidFill>
              </a:rPr>
              <a:t> to compute for every pixel and scale.</a:t>
            </a:r>
          </a:p>
          <a:p>
            <a:pPr>
              <a:buNone/>
            </a:pPr>
            <a:r>
              <a:rPr lang="en-US" sz="1000" dirty="0">
                <a:solidFill>
                  <a:schemeClr val="accent1"/>
                </a:solidFill>
              </a:rPr>
              <a:t>So, we use </a:t>
            </a:r>
            <a:r>
              <a:rPr lang="en-US" sz="1000" b="1" dirty="0">
                <a:solidFill>
                  <a:schemeClr val="accent1"/>
                </a:solidFill>
              </a:rPr>
              <a:t>Difference of Gaussian (</a:t>
            </a:r>
            <a:r>
              <a:rPr lang="en-US" sz="1000" b="1" dirty="0" err="1">
                <a:solidFill>
                  <a:schemeClr val="accent1"/>
                </a:solidFill>
              </a:rPr>
              <a:t>DoG</a:t>
            </a:r>
            <a:r>
              <a:rPr lang="en-US" sz="1000" b="1" dirty="0">
                <a:solidFill>
                  <a:schemeClr val="accent1"/>
                </a:solidFill>
              </a:rPr>
              <a:t>)</a:t>
            </a:r>
            <a:r>
              <a:rPr lang="en-US" sz="1000" dirty="0">
                <a:solidFill>
                  <a:schemeClr val="accent1"/>
                </a:solidFill>
              </a:rPr>
              <a:t> as a </a:t>
            </a:r>
            <a:r>
              <a:rPr lang="en-US" sz="1000" b="1" dirty="0">
                <a:solidFill>
                  <a:schemeClr val="accent1"/>
                </a:solidFill>
              </a:rPr>
              <a:t>fast approximation</a:t>
            </a:r>
            <a:r>
              <a:rPr lang="en-US" sz="1000" dirty="0">
                <a:solidFill>
                  <a:schemeClr val="accent1"/>
                </a:solidFill>
              </a:rPr>
              <a:t> to the </a:t>
            </a:r>
            <a:r>
              <a:rPr lang="en-US" sz="1000" b="1" dirty="0">
                <a:solidFill>
                  <a:schemeClr val="accent1"/>
                </a:solidFill>
              </a:rPr>
              <a:t>Normalized </a:t>
            </a:r>
            <a:r>
              <a:rPr lang="en-US" sz="1000" b="1" dirty="0" err="1">
                <a:solidFill>
                  <a:schemeClr val="accent1"/>
                </a:solidFill>
              </a:rPr>
              <a:t>LoG</a:t>
            </a:r>
            <a:r>
              <a:rPr lang="en-US" sz="1000" dirty="0">
                <a:solidFill>
                  <a:schemeClr val="accent1"/>
                </a:solidFill>
              </a:rPr>
              <a:t>.</a:t>
            </a:r>
          </a:p>
        </p:txBody>
      </p:sp>
      <p:sp>
        <p:nvSpPr>
          <p:cNvPr id="7" name="TextBox 6">
            <a:extLst>
              <a:ext uri="{FF2B5EF4-FFF2-40B4-BE49-F238E27FC236}">
                <a16:creationId xmlns:a16="http://schemas.microsoft.com/office/drawing/2014/main" id="{32F6825F-6EE0-7C0F-E336-7588D0108C9E}"/>
              </a:ext>
            </a:extLst>
          </p:cNvPr>
          <p:cNvSpPr txBox="1"/>
          <p:nvPr/>
        </p:nvSpPr>
        <p:spPr>
          <a:xfrm>
            <a:off x="5776623" y="2263973"/>
            <a:ext cx="3291839" cy="400110"/>
          </a:xfrm>
          <a:prstGeom prst="rect">
            <a:avLst/>
          </a:prstGeom>
          <a:noFill/>
        </p:spPr>
        <p:txBody>
          <a:bodyPr wrap="square">
            <a:spAutoFit/>
          </a:bodyPr>
          <a:lstStyle/>
          <a:p>
            <a:pPr>
              <a:buNone/>
            </a:pPr>
            <a:r>
              <a:rPr lang="en-US" sz="1000" dirty="0"/>
              <a:t>In DOG, Instead of applying the second derivative, we just subtract two Gaussians with nearby scales:</a:t>
            </a:r>
          </a:p>
        </p:txBody>
      </p:sp>
      <p:pic>
        <p:nvPicPr>
          <p:cNvPr id="9" name="Picture 8">
            <a:extLst>
              <a:ext uri="{FF2B5EF4-FFF2-40B4-BE49-F238E27FC236}">
                <a16:creationId xmlns:a16="http://schemas.microsoft.com/office/drawing/2014/main" id="{3EEAD686-9F89-945A-C21A-197C8CE0AB1A}"/>
              </a:ext>
            </a:extLst>
          </p:cNvPr>
          <p:cNvPicPr>
            <a:picLocks noChangeAspect="1"/>
          </p:cNvPicPr>
          <p:nvPr/>
        </p:nvPicPr>
        <p:blipFill>
          <a:blip r:embed="rId4"/>
          <a:stretch>
            <a:fillRect/>
          </a:stretch>
        </p:blipFill>
        <p:spPr>
          <a:xfrm>
            <a:off x="5878708" y="2724150"/>
            <a:ext cx="3216394" cy="639252"/>
          </a:xfrm>
          <a:prstGeom prst="rect">
            <a:avLst/>
          </a:prstGeom>
        </p:spPr>
      </p:pic>
      <p:sp>
        <p:nvSpPr>
          <p:cNvPr id="11" name="TextBox 10">
            <a:extLst>
              <a:ext uri="{FF2B5EF4-FFF2-40B4-BE49-F238E27FC236}">
                <a16:creationId xmlns:a16="http://schemas.microsoft.com/office/drawing/2014/main" id="{51BFE9A6-F14E-59E5-03E1-646C9484B14A}"/>
              </a:ext>
            </a:extLst>
          </p:cNvPr>
          <p:cNvSpPr txBox="1"/>
          <p:nvPr/>
        </p:nvSpPr>
        <p:spPr>
          <a:xfrm>
            <a:off x="5418814" y="4670086"/>
            <a:ext cx="3590014" cy="400110"/>
          </a:xfrm>
          <a:prstGeom prst="rect">
            <a:avLst/>
          </a:prstGeom>
          <a:noFill/>
        </p:spPr>
        <p:txBody>
          <a:bodyPr wrap="square">
            <a:spAutoFit/>
          </a:bodyPr>
          <a:lstStyle/>
          <a:p>
            <a:pPr>
              <a:buNone/>
            </a:pPr>
            <a:r>
              <a:rPr lang="en-US" sz="1000" dirty="0">
                <a:solidFill>
                  <a:schemeClr val="accent1"/>
                </a:solidFill>
              </a:rPr>
              <a:t>When the scaling factor s is </a:t>
            </a:r>
            <a:r>
              <a:rPr lang="en-US" sz="1000" b="1" dirty="0">
                <a:solidFill>
                  <a:schemeClr val="accent1"/>
                </a:solidFill>
              </a:rPr>
              <a:t>close to 1</a:t>
            </a:r>
            <a:r>
              <a:rPr lang="en-US" sz="1000" dirty="0">
                <a:solidFill>
                  <a:schemeClr val="accent1"/>
                </a:solidFill>
              </a:rPr>
              <a:t>, the </a:t>
            </a:r>
            <a:r>
              <a:rPr lang="en-US" sz="1000" dirty="0" err="1">
                <a:solidFill>
                  <a:schemeClr val="accent1"/>
                </a:solidFill>
              </a:rPr>
              <a:t>DoG</a:t>
            </a:r>
            <a:r>
              <a:rPr lang="en-US" sz="1000" dirty="0">
                <a:solidFill>
                  <a:schemeClr val="accent1"/>
                </a:solidFill>
              </a:rPr>
              <a:t> closely approximates the </a:t>
            </a:r>
            <a:r>
              <a:rPr lang="en-US" sz="1000" b="1" dirty="0">
                <a:solidFill>
                  <a:schemeClr val="accent1"/>
                </a:solidFill>
              </a:rPr>
              <a:t>normalized Laplacian of Gaussian</a:t>
            </a:r>
            <a:r>
              <a:rPr lang="en-US" sz="1000" dirty="0">
                <a:solidFill>
                  <a:schemeClr val="accent1"/>
                </a:solidFill>
              </a:rPr>
              <a:t>.</a:t>
            </a:r>
          </a:p>
        </p:txBody>
      </p:sp>
      <p:pic>
        <p:nvPicPr>
          <p:cNvPr id="13" name="Picture 12">
            <a:extLst>
              <a:ext uri="{FF2B5EF4-FFF2-40B4-BE49-F238E27FC236}">
                <a16:creationId xmlns:a16="http://schemas.microsoft.com/office/drawing/2014/main" id="{096892FE-A16B-960B-42CD-BE5F0C1F21A1}"/>
              </a:ext>
            </a:extLst>
          </p:cNvPr>
          <p:cNvPicPr>
            <a:picLocks noChangeAspect="1"/>
          </p:cNvPicPr>
          <p:nvPr/>
        </p:nvPicPr>
        <p:blipFill>
          <a:blip r:embed="rId5"/>
          <a:stretch>
            <a:fillRect/>
          </a:stretch>
        </p:blipFill>
        <p:spPr>
          <a:xfrm>
            <a:off x="5919824" y="3479934"/>
            <a:ext cx="3134162" cy="107361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g2ea6e1e89e1_1_123"/>
          <p:cNvPicPr preferRelativeResize="0"/>
          <p:nvPr/>
        </p:nvPicPr>
        <p:blipFill rotWithShape="1">
          <a:blip r:embed="rId3">
            <a:alphaModFix/>
          </a:blip>
          <a:srcRect/>
          <a:stretch/>
        </p:blipFill>
        <p:spPr>
          <a:xfrm>
            <a:off x="914525" y="304800"/>
            <a:ext cx="6837450"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977B-2AFC-E3AC-6AE7-E297F01607FD}"/>
              </a:ext>
            </a:extLst>
          </p:cNvPr>
          <p:cNvSpPr>
            <a:spLocks noGrp="1"/>
          </p:cNvSpPr>
          <p:nvPr>
            <p:ph type="title"/>
          </p:nvPr>
        </p:nvSpPr>
        <p:spPr/>
        <p:txBody>
          <a:bodyPr>
            <a:normAutofit/>
          </a:bodyPr>
          <a:lstStyle/>
          <a:p>
            <a:r>
              <a:rPr lang="en-US" sz="2200" dirty="0"/>
              <a:t>SIFT Interest Point Detection using Difference of Gaussians</a:t>
            </a:r>
          </a:p>
        </p:txBody>
      </p:sp>
      <p:sp>
        <p:nvSpPr>
          <p:cNvPr id="3" name="Text Placeholder 2">
            <a:extLst>
              <a:ext uri="{FF2B5EF4-FFF2-40B4-BE49-F238E27FC236}">
                <a16:creationId xmlns:a16="http://schemas.microsoft.com/office/drawing/2014/main" id="{A451EA7D-BC9F-0C85-D02A-A10E30D6485A}"/>
              </a:ext>
            </a:extLst>
          </p:cNvPr>
          <p:cNvSpPr>
            <a:spLocks noGrp="1"/>
          </p:cNvSpPr>
          <p:nvPr>
            <p:ph type="body" idx="1"/>
          </p:nvPr>
        </p:nvSpPr>
        <p:spPr/>
        <p:txBody>
          <a:bodyPr>
            <a:normAutofit/>
          </a:bodyPr>
          <a:lstStyle/>
          <a:p>
            <a:pPr marL="114300" indent="0">
              <a:buNone/>
            </a:pPr>
            <a:r>
              <a:rPr lang="en-US" sz="1200" b="1" u="sng" dirty="0"/>
              <a:t>Motivation:</a:t>
            </a:r>
            <a:r>
              <a:rPr lang="en-US" sz="1200" dirty="0"/>
              <a:t> Want to extract features because we need stable, repeatable, and distinctive points in images for tasks like Panorama stitching, Object recognition, Visual SLAM, Image retrieval</a:t>
            </a:r>
          </a:p>
        </p:txBody>
      </p:sp>
      <p:pic>
        <p:nvPicPr>
          <p:cNvPr id="7" name="Picture 6">
            <a:extLst>
              <a:ext uri="{FF2B5EF4-FFF2-40B4-BE49-F238E27FC236}">
                <a16:creationId xmlns:a16="http://schemas.microsoft.com/office/drawing/2014/main" id="{EFFE8447-1A72-F2BB-50A5-ED60E57F5291}"/>
              </a:ext>
            </a:extLst>
          </p:cNvPr>
          <p:cNvPicPr>
            <a:picLocks noChangeAspect="1"/>
          </p:cNvPicPr>
          <p:nvPr/>
        </p:nvPicPr>
        <p:blipFill>
          <a:blip r:embed="rId2"/>
          <a:stretch>
            <a:fillRect/>
          </a:stretch>
        </p:blipFill>
        <p:spPr>
          <a:xfrm>
            <a:off x="311700" y="1718216"/>
            <a:ext cx="5449060" cy="2534004"/>
          </a:xfrm>
          <a:prstGeom prst="rect">
            <a:avLst/>
          </a:prstGeom>
        </p:spPr>
      </p:pic>
    </p:spTree>
    <p:extLst>
      <p:ext uri="{BB962C8B-B14F-4D97-AF65-F5344CB8AC3E}">
        <p14:creationId xmlns:p14="http://schemas.microsoft.com/office/powerpoint/2010/main" val="335266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53F6D-12FD-5BA9-277A-0406E8F27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F563E-4C58-FA16-73DA-F06AD4172BE0}"/>
              </a:ext>
            </a:extLst>
          </p:cNvPr>
          <p:cNvSpPr>
            <a:spLocks noGrp="1"/>
          </p:cNvSpPr>
          <p:nvPr>
            <p:ph type="title"/>
          </p:nvPr>
        </p:nvSpPr>
        <p:spPr>
          <a:xfrm>
            <a:off x="-55659" y="63611"/>
            <a:ext cx="8520600" cy="572700"/>
          </a:xfrm>
        </p:spPr>
        <p:txBody>
          <a:bodyPr>
            <a:normAutofit/>
          </a:bodyPr>
          <a:lstStyle/>
          <a:p>
            <a:r>
              <a:rPr lang="en-US" sz="2000" dirty="0"/>
              <a:t>SIFT Interest Point Detection using Difference of Gaussians</a:t>
            </a:r>
          </a:p>
        </p:txBody>
      </p:sp>
      <p:pic>
        <p:nvPicPr>
          <p:cNvPr id="9" name="Picture 8">
            <a:extLst>
              <a:ext uri="{FF2B5EF4-FFF2-40B4-BE49-F238E27FC236}">
                <a16:creationId xmlns:a16="http://schemas.microsoft.com/office/drawing/2014/main" id="{B64DA689-562F-2B2B-169F-9B2413A7252F}"/>
              </a:ext>
            </a:extLst>
          </p:cNvPr>
          <p:cNvPicPr>
            <a:picLocks noChangeAspect="1"/>
          </p:cNvPicPr>
          <p:nvPr/>
        </p:nvPicPr>
        <p:blipFill>
          <a:blip r:embed="rId2"/>
          <a:stretch>
            <a:fillRect/>
          </a:stretch>
        </p:blipFill>
        <p:spPr>
          <a:xfrm>
            <a:off x="0" y="508419"/>
            <a:ext cx="6710901" cy="2218780"/>
          </a:xfrm>
          <a:prstGeom prst="rect">
            <a:avLst/>
          </a:prstGeom>
        </p:spPr>
      </p:pic>
      <p:pic>
        <p:nvPicPr>
          <p:cNvPr id="5" name="Picture 4">
            <a:extLst>
              <a:ext uri="{FF2B5EF4-FFF2-40B4-BE49-F238E27FC236}">
                <a16:creationId xmlns:a16="http://schemas.microsoft.com/office/drawing/2014/main" id="{8E9B07B8-5ED2-15CC-B4BC-5BA9EA68E146}"/>
              </a:ext>
            </a:extLst>
          </p:cNvPr>
          <p:cNvPicPr>
            <a:picLocks noChangeAspect="1"/>
          </p:cNvPicPr>
          <p:nvPr/>
        </p:nvPicPr>
        <p:blipFill>
          <a:blip r:embed="rId3"/>
          <a:stretch>
            <a:fillRect/>
          </a:stretch>
        </p:blipFill>
        <p:spPr>
          <a:xfrm>
            <a:off x="89112" y="2727199"/>
            <a:ext cx="6039693" cy="2372056"/>
          </a:xfrm>
          <a:prstGeom prst="rect">
            <a:avLst/>
          </a:prstGeom>
        </p:spPr>
      </p:pic>
    </p:spTree>
    <p:extLst>
      <p:ext uri="{BB962C8B-B14F-4D97-AF65-F5344CB8AC3E}">
        <p14:creationId xmlns:p14="http://schemas.microsoft.com/office/powerpoint/2010/main" val="3296577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602B6-6FB0-B938-B002-E377F282B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3324C-5784-2B47-34B4-85938330F946}"/>
              </a:ext>
            </a:extLst>
          </p:cNvPr>
          <p:cNvSpPr>
            <a:spLocks noGrp="1"/>
          </p:cNvSpPr>
          <p:nvPr>
            <p:ph type="title"/>
          </p:nvPr>
        </p:nvSpPr>
        <p:spPr/>
        <p:txBody>
          <a:bodyPr/>
          <a:lstStyle/>
          <a:p>
            <a:r>
              <a:rPr lang="en-US" dirty="0"/>
              <a:t>Make It Immortal: Assign Orientation</a:t>
            </a:r>
          </a:p>
        </p:txBody>
      </p:sp>
      <p:pic>
        <p:nvPicPr>
          <p:cNvPr id="4" name="Picture 3">
            <a:extLst>
              <a:ext uri="{FF2B5EF4-FFF2-40B4-BE49-F238E27FC236}">
                <a16:creationId xmlns:a16="http://schemas.microsoft.com/office/drawing/2014/main" id="{E6CC5482-BDE1-9DE2-11CA-9B605CA4FCED}"/>
              </a:ext>
            </a:extLst>
          </p:cNvPr>
          <p:cNvPicPr>
            <a:picLocks noChangeAspect="1"/>
          </p:cNvPicPr>
          <p:nvPr/>
        </p:nvPicPr>
        <p:blipFill>
          <a:blip r:embed="rId2"/>
          <a:stretch>
            <a:fillRect/>
          </a:stretch>
        </p:blipFill>
        <p:spPr>
          <a:xfrm>
            <a:off x="387723" y="963861"/>
            <a:ext cx="7201905" cy="3905795"/>
          </a:xfrm>
          <a:prstGeom prst="rect">
            <a:avLst/>
          </a:prstGeom>
        </p:spPr>
      </p:pic>
    </p:spTree>
    <p:extLst>
      <p:ext uri="{BB962C8B-B14F-4D97-AF65-F5344CB8AC3E}">
        <p14:creationId xmlns:p14="http://schemas.microsoft.com/office/powerpoint/2010/main" val="513523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2ea6e1e89e1_1_127"/>
          <p:cNvPicPr preferRelativeResize="0"/>
          <p:nvPr/>
        </p:nvPicPr>
        <p:blipFill rotWithShape="1">
          <a:blip r:embed="rId3">
            <a:alphaModFix/>
          </a:blip>
          <a:srcRect/>
          <a:stretch/>
        </p:blipFill>
        <p:spPr>
          <a:xfrm>
            <a:off x="1038250" y="304800"/>
            <a:ext cx="6838697"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2ea6e1e89e1_1_131"/>
          <p:cNvPicPr preferRelativeResize="0"/>
          <p:nvPr/>
        </p:nvPicPr>
        <p:blipFill rotWithShape="1">
          <a:blip r:embed="rId3">
            <a:alphaModFix/>
          </a:blip>
          <a:srcRect/>
          <a:stretch/>
        </p:blipFill>
        <p:spPr>
          <a:xfrm>
            <a:off x="1232813" y="304800"/>
            <a:ext cx="6678377" cy="4838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ea6e1e89e1_1_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a:t>
            </a:r>
            <a:endParaRPr/>
          </a:p>
        </p:txBody>
      </p:sp>
      <p:pic>
        <p:nvPicPr>
          <p:cNvPr id="584" name="Google Shape;584;g2ea6e1e89e1_1_26"/>
          <p:cNvPicPr preferRelativeResize="0"/>
          <p:nvPr/>
        </p:nvPicPr>
        <p:blipFill>
          <a:blip r:embed="rId3">
            <a:alphaModFix/>
          </a:blip>
          <a:stretch>
            <a:fillRect/>
          </a:stretch>
        </p:blipFill>
        <p:spPr>
          <a:xfrm>
            <a:off x="2004350" y="1090550"/>
            <a:ext cx="4627351" cy="3778048"/>
          </a:xfrm>
          <a:prstGeom prst="rect">
            <a:avLst/>
          </a:prstGeom>
          <a:noFill/>
          <a:ln>
            <a:noFill/>
          </a:ln>
        </p:spPr>
      </p:pic>
      <p:sp>
        <p:nvSpPr>
          <p:cNvPr id="585" name="Google Shape;585;g2ea6e1e89e1_1_26"/>
          <p:cNvSpPr txBox="1"/>
          <p:nvPr/>
        </p:nvSpPr>
        <p:spPr>
          <a:xfrm>
            <a:off x="4912000" y="4789025"/>
            <a:ext cx="423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https://www.cs.ubc.ca/~lowe/papers/ijcv04.pdf</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2ea6e1e89e1_1_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Gaussians visualisation</a:t>
            </a:r>
            <a:endParaRPr/>
          </a:p>
        </p:txBody>
      </p:sp>
      <p:pic>
        <p:nvPicPr>
          <p:cNvPr id="591" name="Google Shape;591;g2ea6e1e89e1_1_36"/>
          <p:cNvPicPr preferRelativeResize="0"/>
          <p:nvPr/>
        </p:nvPicPr>
        <p:blipFill>
          <a:blip r:embed="rId3">
            <a:alphaModFix/>
          </a:blip>
          <a:stretch>
            <a:fillRect/>
          </a:stretch>
        </p:blipFill>
        <p:spPr>
          <a:xfrm>
            <a:off x="2139749" y="1105025"/>
            <a:ext cx="3756101" cy="3901974"/>
          </a:xfrm>
          <a:prstGeom prst="rect">
            <a:avLst/>
          </a:prstGeom>
          <a:noFill/>
          <a:ln>
            <a:noFill/>
          </a:ln>
        </p:spPr>
      </p:pic>
      <p:sp>
        <p:nvSpPr>
          <p:cNvPr id="592" name="Google Shape;592;g2ea6e1e89e1_1_36"/>
          <p:cNvSpPr txBox="1"/>
          <p:nvPr/>
        </p:nvSpPr>
        <p:spPr>
          <a:xfrm>
            <a:off x="0" y="4774550"/>
            <a:ext cx="89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https://www.analyticsvidhya.com/blog/2019/10/detailed-guide-powerful-sift-technique-image-matching-python/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6EFD0-7503-828A-D9D4-3A96A92FF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F3FFC-D830-7128-DEC8-D76E0914C3F6}"/>
              </a:ext>
            </a:extLst>
          </p:cNvPr>
          <p:cNvSpPr>
            <a:spLocks noGrp="1"/>
          </p:cNvSpPr>
          <p:nvPr>
            <p:ph type="title"/>
          </p:nvPr>
        </p:nvSpPr>
        <p:spPr>
          <a:xfrm>
            <a:off x="-55659" y="63611"/>
            <a:ext cx="8520600" cy="572700"/>
          </a:xfrm>
        </p:spPr>
        <p:txBody>
          <a:bodyPr>
            <a:normAutofit/>
          </a:bodyPr>
          <a:lstStyle/>
          <a:p>
            <a:r>
              <a:rPr lang="en-US" sz="2000" b="1"/>
              <a:t>SIFT: </a:t>
            </a:r>
            <a:r>
              <a:rPr lang="en-US" sz="2000"/>
              <a:t>Subpixel Keypoint Refinement (Taylor Expansion)</a:t>
            </a:r>
            <a:endParaRPr lang="en-US" sz="2000" b="1" dirty="0"/>
          </a:p>
        </p:txBody>
      </p:sp>
      <p:pic>
        <p:nvPicPr>
          <p:cNvPr id="7" name="Picture 6">
            <a:extLst>
              <a:ext uri="{FF2B5EF4-FFF2-40B4-BE49-F238E27FC236}">
                <a16:creationId xmlns:a16="http://schemas.microsoft.com/office/drawing/2014/main" id="{CF790499-2B1A-575B-8AF9-CA5C516AA003}"/>
              </a:ext>
            </a:extLst>
          </p:cNvPr>
          <p:cNvPicPr>
            <a:picLocks noChangeAspect="1"/>
          </p:cNvPicPr>
          <p:nvPr/>
        </p:nvPicPr>
        <p:blipFill>
          <a:blip r:embed="rId2"/>
          <a:stretch>
            <a:fillRect/>
          </a:stretch>
        </p:blipFill>
        <p:spPr>
          <a:xfrm>
            <a:off x="222786" y="1105438"/>
            <a:ext cx="6154009" cy="1705213"/>
          </a:xfrm>
          <a:prstGeom prst="rect">
            <a:avLst/>
          </a:prstGeom>
        </p:spPr>
      </p:pic>
      <p:sp>
        <p:nvSpPr>
          <p:cNvPr id="10" name="TextBox 9">
            <a:extLst>
              <a:ext uri="{FF2B5EF4-FFF2-40B4-BE49-F238E27FC236}">
                <a16:creationId xmlns:a16="http://schemas.microsoft.com/office/drawing/2014/main" id="{CDEA2F81-55A8-1EBF-5BDB-CE68BADE2F64}"/>
              </a:ext>
            </a:extLst>
          </p:cNvPr>
          <p:cNvSpPr txBox="1"/>
          <p:nvPr/>
        </p:nvSpPr>
        <p:spPr>
          <a:xfrm>
            <a:off x="222786" y="636311"/>
            <a:ext cx="8436184" cy="307777"/>
          </a:xfrm>
          <a:prstGeom prst="rect">
            <a:avLst/>
          </a:prstGeom>
          <a:noFill/>
        </p:spPr>
        <p:txBody>
          <a:bodyPr wrap="square">
            <a:spAutoFit/>
          </a:bodyPr>
          <a:lstStyle/>
          <a:p>
            <a:pPr>
              <a:buNone/>
            </a:pPr>
            <a:r>
              <a:rPr lang="en-US" dirty="0"/>
              <a:t>Filter out unstable </a:t>
            </a:r>
            <a:r>
              <a:rPr lang="en-US" dirty="0" err="1"/>
              <a:t>keypoints</a:t>
            </a:r>
            <a:r>
              <a:rPr lang="en-US" dirty="0"/>
              <a:t> — i.e., those that may arise from edges, noise, or low contrast.</a:t>
            </a:r>
          </a:p>
        </p:txBody>
      </p:sp>
      <p:grpSp>
        <p:nvGrpSpPr>
          <p:cNvPr id="6" name="Group 5">
            <a:extLst>
              <a:ext uri="{FF2B5EF4-FFF2-40B4-BE49-F238E27FC236}">
                <a16:creationId xmlns:a16="http://schemas.microsoft.com/office/drawing/2014/main" id="{0AB2773F-352C-03D5-6E61-D2D1EB01F7F0}"/>
              </a:ext>
            </a:extLst>
          </p:cNvPr>
          <p:cNvGrpSpPr/>
          <p:nvPr/>
        </p:nvGrpSpPr>
        <p:grpSpPr>
          <a:xfrm>
            <a:off x="796047" y="3247610"/>
            <a:ext cx="313560" cy="425160"/>
            <a:chOff x="796047" y="3247610"/>
            <a:chExt cx="313560" cy="42516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3165DFA-4D1E-62D3-85FB-CF2880AB1DBF}"/>
                    </a:ext>
                  </a:extLst>
                </p14:cNvPr>
                <p14:cNvContentPartPr/>
                <p14:nvPr/>
              </p14:nvContentPartPr>
              <p14:xfrm>
                <a:off x="882807" y="3271370"/>
                <a:ext cx="15840" cy="401400"/>
              </p14:xfrm>
            </p:contentPart>
          </mc:Choice>
          <mc:Fallback>
            <p:pic>
              <p:nvPicPr>
                <p:cNvPr id="3" name="Ink 2">
                  <a:extLst>
                    <a:ext uri="{FF2B5EF4-FFF2-40B4-BE49-F238E27FC236}">
                      <a16:creationId xmlns:a16="http://schemas.microsoft.com/office/drawing/2014/main" id="{53165DFA-4D1E-62D3-85FB-CF2880AB1DBF}"/>
                    </a:ext>
                  </a:extLst>
                </p:cNvPr>
                <p:cNvPicPr/>
                <p:nvPr/>
              </p:nvPicPr>
              <p:blipFill>
                <a:blip r:embed="rId4"/>
                <a:stretch>
                  <a:fillRect/>
                </a:stretch>
              </p:blipFill>
              <p:spPr>
                <a:xfrm>
                  <a:off x="878487" y="3267050"/>
                  <a:ext cx="2448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F2869D1-3507-0566-D523-98FD3A8C8903}"/>
                    </a:ext>
                  </a:extLst>
                </p14:cNvPr>
                <p14:cNvContentPartPr/>
                <p14:nvPr/>
              </p14:nvContentPartPr>
              <p14:xfrm>
                <a:off x="796047" y="3247610"/>
                <a:ext cx="313560" cy="385200"/>
              </p14:xfrm>
            </p:contentPart>
          </mc:Choice>
          <mc:Fallback>
            <p:pic>
              <p:nvPicPr>
                <p:cNvPr id="4" name="Ink 3">
                  <a:extLst>
                    <a:ext uri="{FF2B5EF4-FFF2-40B4-BE49-F238E27FC236}">
                      <a16:creationId xmlns:a16="http://schemas.microsoft.com/office/drawing/2014/main" id="{DF2869D1-3507-0566-D523-98FD3A8C8903}"/>
                    </a:ext>
                  </a:extLst>
                </p:cNvPr>
                <p:cNvPicPr/>
                <p:nvPr/>
              </p:nvPicPr>
              <p:blipFill>
                <a:blip r:embed="rId6"/>
                <a:stretch>
                  <a:fillRect/>
                </a:stretch>
              </p:blipFill>
              <p:spPr>
                <a:xfrm>
                  <a:off x="791727" y="3243290"/>
                  <a:ext cx="322200" cy="393840"/>
                </a:xfrm>
                <a:prstGeom prst="rect">
                  <a:avLst/>
                </a:prstGeom>
              </p:spPr>
            </p:pic>
          </mc:Fallback>
        </mc:AlternateContent>
      </p:grpSp>
      <p:grpSp>
        <p:nvGrpSpPr>
          <p:cNvPr id="93" name="Group 92">
            <a:extLst>
              <a:ext uri="{FF2B5EF4-FFF2-40B4-BE49-F238E27FC236}">
                <a16:creationId xmlns:a16="http://schemas.microsoft.com/office/drawing/2014/main" id="{F07E99EF-CED3-9B14-3EDA-B9F259569E0C}"/>
              </a:ext>
            </a:extLst>
          </p:cNvPr>
          <p:cNvGrpSpPr/>
          <p:nvPr/>
        </p:nvGrpSpPr>
        <p:grpSpPr>
          <a:xfrm>
            <a:off x="1450887" y="3081650"/>
            <a:ext cx="6920280" cy="2150280"/>
            <a:chOff x="1450887" y="3081650"/>
            <a:chExt cx="6920280" cy="215028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497B587E-3662-0124-C686-1C7F6DE11270}"/>
                    </a:ext>
                  </a:extLst>
                </p14:cNvPr>
                <p14:cNvContentPartPr/>
                <p14:nvPr/>
              </p14:nvContentPartPr>
              <p14:xfrm>
                <a:off x="1450887" y="3145010"/>
                <a:ext cx="118080" cy="702360"/>
              </p14:xfrm>
            </p:contentPart>
          </mc:Choice>
          <mc:Fallback>
            <p:pic>
              <p:nvPicPr>
                <p:cNvPr id="5" name="Ink 4">
                  <a:extLst>
                    <a:ext uri="{FF2B5EF4-FFF2-40B4-BE49-F238E27FC236}">
                      <a16:creationId xmlns:a16="http://schemas.microsoft.com/office/drawing/2014/main" id="{497B587E-3662-0124-C686-1C7F6DE11270}"/>
                    </a:ext>
                  </a:extLst>
                </p:cNvPr>
                <p:cNvPicPr/>
                <p:nvPr/>
              </p:nvPicPr>
              <p:blipFill>
                <a:blip r:embed="rId8"/>
                <a:stretch>
                  <a:fillRect/>
                </a:stretch>
              </p:blipFill>
              <p:spPr>
                <a:xfrm>
                  <a:off x="1446567" y="3140690"/>
                  <a:ext cx="126720" cy="711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E57BFDC3-1B2D-5ACE-FFE1-4EDCB7FE5AFB}"/>
                    </a:ext>
                  </a:extLst>
                </p14:cNvPr>
                <p14:cNvContentPartPr/>
                <p14:nvPr/>
              </p14:nvContentPartPr>
              <p14:xfrm>
                <a:off x="1718007" y="3435890"/>
                <a:ext cx="268560" cy="254160"/>
              </p14:xfrm>
            </p:contentPart>
          </mc:Choice>
          <mc:Fallback>
            <p:pic>
              <p:nvPicPr>
                <p:cNvPr id="8" name="Ink 7">
                  <a:extLst>
                    <a:ext uri="{FF2B5EF4-FFF2-40B4-BE49-F238E27FC236}">
                      <a16:creationId xmlns:a16="http://schemas.microsoft.com/office/drawing/2014/main" id="{E57BFDC3-1B2D-5ACE-FFE1-4EDCB7FE5AFB}"/>
                    </a:ext>
                  </a:extLst>
                </p:cNvPr>
                <p:cNvPicPr/>
                <p:nvPr/>
              </p:nvPicPr>
              <p:blipFill>
                <a:blip r:embed="rId10"/>
                <a:stretch>
                  <a:fillRect/>
                </a:stretch>
              </p:blipFill>
              <p:spPr>
                <a:xfrm>
                  <a:off x="1713687" y="3431570"/>
                  <a:ext cx="2772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AA01546A-2B23-7E4A-ABA5-CE98409A3366}"/>
                    </a:ext>
                  </a:extLst>
                </p14:cNvPr>
                <p14:cNvContentPartPr/>
                <p14:nvPr/>
              </p14:nvContentPartPr>
              <p14:xfrm>
                <a:off x="2263047" y="3625970"/>
                <a:ext cx="101880" cy="242640"/>
              </p14:xfrm>
            </p:contentPart>
          </mc:Choice>
          <mc:Fallback>
            <p:pic>
              <p:nvPicPr>
                <p:cNvPr id="9" name="Ink 8">
                  <a:extLst>
                    <a:ext uri="{FF2B5EF4-FFF2-40B4-BE49-F238E27FC236}">
                      <a16:creationId xmlns:a16="http://schemas.microsoft.com/office/drawing/2014/main" id="{AA01546A-2B23-7E4A-ABA5-CE98409A3366}"/>
                    </a:ext>
                  </a:extLst>
                </p:cNvPr>
                <p:cNvPicPr/>
                <p:nvPr/>
              </p:nvPicPr>
              <p:blipFill>
                <a:blip r:embed="rId12"/>
                <a:stretch>
                  <a:fillRect/>
                </a:stretch>
              </p:blipFill>
              <p:spPr>
                <a:xfrm>
                  <a:off x="2258727" y="3621650"/>
                  <a:ext cx="1105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E7793B0C-319A-4B45-4232-56CD284C724F}"/>
                    </a:ext>
                  </a:extLst>
                </p14:cNvPr>
                <p14:cNvContentPartPr/>
                <p14:nvPr/>
              </p14:nvContentPartPr>
              <p14:xfrm>
                <a:off x="2501007" y="3310610"/>
                <a:ext cx="188640" cy="574920"/>
              </p14:xfrm>
            </p:contentPart>
          </mc:Choice>
          <mc:Fallback>
            <p:pic>
              <p:nvPicPr>
                <p:cNvPr id="11" name="Ink 10">
                  <a:extLst>
                    <a:ext uri="{FF2B5EF4-FFF2-40B4-BE49-F238E27FC236}">
                      <a16:creationId xmlns:a16="http://schemas.microsoft.com/office/drawing/2014/main" id="{E7793B0C-319A-4B45-4232-56CD284C724F}"/>
                    </a:ext>
                  </a:extLst>
                </p:cNvPr>
                <p:cNvPicPr/>
                <p:nvPr/>
              </p:nvPicPr>
              <p:blipFill>
                <a:blip r:embed="rId14"/>
                <a:stretch>
                  <a:fillRect/>
                </a:stretch>
              </p:blipFill>
              <p:spPr>
                <a:xfrm>
                  <a:off x="2496687" y="3306290"/>
                  <a:ext cx="19728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A531355D-A45A-A22F-5192-E59F24D3F35B}"/>
                    </a:ext>
                  </a:extLst>
                </p14:cNvPr>
                <p14:cNvContentPartPr/>
                <p14:nvPr/>
              </p14:nvContentPartPr>
              <p14:xfrm>
                <a:off x="2694687" y="3696530"/>
                <a:ext cx="80640" cy="378720"/>
              </p14:xfrm>
            </p:contentPart>
          </mc:Choice>
          <mc:Fallback>
            <p:pic>
              <p:nvPicPr>
                <p:cNvPr id="12" name="Ink 11">
                  <a:extLst>
                    <a:ext uri="{FF2B5EF4-FFF2-40B4-BE49-F238E27FC236}">
                      <a16:creationId xmlns:a16="http://schemas.microsoft.com/office/drawing/2014/main" id="{A531355D-A45A-A22F-5192-E59F24D3F35B}"/>
                    </a:ext>
                  </a:extLst>
                </p:cNvPr>
                <p:cNvPicPr/>
                <p:nvPr/>
              </p:nvPicPr>
              <p:blipFill>
                <a:blip r:embed="rId16"/>
                <a:stretch>
                  <a:fillRect/>
                </a:stretch>
              </p:blipFill>
              <p:spPr>
                <a:xfrm>
                  <a:off x="2690367" y="3692210"/>
                  <a:ext cx="8928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F2A4BD09-C542-19BC-159F-B8C658D3AA80}"/>
                    </a:ext>
                  </a:extLst>
                </p14:cNvPr>
                <p14:cNvContentPartPr/>
                <p14:nvPr/>
              </p14:nvContentPartPr>
              <p14:xfrm>
                <a:off x="2948487" y="3578450"/>
                <a:ext cx="419040" cy="261720"/>
              </p14:xfrm>
            </p:contentPart>
          </mc:Choice>
          <mc:Fallback>
            <p:pic>
              <p:nvPicPr>
                <p:cNvPr id="13" name="Ink 12">
                  <a:extLst>
                    <a:ext uri="{FF2B5EF4-FFF2-40B4-BE49-F238E27FC236}">
                      <a16:creationId xmlns:a16="http://schemas.microsoft.com/office/drawing/2014/main" id="{F2A4BD09-C542-19BC-159F-B8C658D3AA80}"/>
                    </a:ext>
                  </a:extLst>
                </p:cNvPr>
                <p:cNvPicPr/>
                <p:nvPr/>
              </p:nvPicPr>
              <p:blipFill>
                <a:blip r:embed="rId18"/>
                <a:stretch>
                  <a:fillRect/>
                </a:stretch>
              </p:blipFill>
              <p:spPr>
                <a:xfrm>
                  <a:off x="2944167" y="3574130"/>
                  <a:ext cx="42768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88DE5586-10C3-4E71-7F54-7359FD882275}"/>
                    </a:ext>
                  </a:extLst>
                </p14:cNvPr>
                <p14:cNvContentPartPr/>
                <p14:nvPr/>
              </p14:nvContentPartPr>
              <p14:xfrm>
                <a:off x="3344847" y="3247610"/>
                <a:ext cx="254520" cy="787680"/>
              </p14:xfrm>
            </p:contentPart>
          </mc:Choice>
          <mc:Fallback>
            <p:pic>
              <p:nvPicPr>
                <p:cNvPr id="14" name="Ink 13">
                  <a:extLst>
                    <a:ext uri="{FF2B5EF4-FFF2-40B4-BE49-F238E27FC236}">
                      <a16:creationId xmlns:a16="http://schemas.microsoft.com/office/drawing/2014/main" id="{88DE5586-10C3-4E71-7F54-7359FD882275}"/>
                    </a:ext>
                  </a:extLst>
                </p:cNvPr>
                <p:cNvPicPr/>
                <p:nvPr/>
              </p:nvPicPr>
              <p:blipFill>
                <a:blip r:embed="rId20"/>
                <a:stretch>
                  <a:fillRect/>
                </a:stretch>
              </p:blipFill>
              <p:spPr>
                <a:xfrm>
                  <a:off x="3340527" y="3243290"/>
                  <a:ext cx="263160" cy="796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1613D45E-4B5F-34FB-125D-E89E904C55D3}"/>
                    </a:ext>
                  </a:extLst>
                </p14:cNvPr>
                <p14:cNvContentPartPr/>
                <p14:nvPr/>
              </p14:nvContentPartPr>
              <p14:xfrm>
                <a:off x="3972687" y="3515810"/>
                <a:ext cx="263520" cy="63360"/>
              </p14:xfrm>
            </p:contentPart>
          </mc:Choice>
          <mc:Fallback>
            <p:pic>
              <p:nvPicPr>
                <p:cNvPr id="15" name="Ink 14">
                  <a:extLst>
                    <a:ext uri="{FF2B5EF4-FFF2-40B4-BE49-F238E27FC236}">
                      <a16:creationId xmlns:a16="http://schemas.microsoft.com/office/drawing/2014/main" id="{1613D45E-4B5F-34FB-125D-E89E904C55D3}"/>
                    </a:ext>
                  </a:extLst>
                </p:cNvPr>
                <p:cNvPicPr/>
                <p:nvPr/>
              </p:nvPicPr>
              <p:blipFill>
                <a:blip r:embed="rId22"/>
                <a:stretch>
                  <a:fillRect/>
                </a:stretch>
              </p:blipFill>
              <p:spPr>
                <a:xfrm>
                  <a:off x="3968367" y="3511490"/>
                  <a:ext cx="2721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6D1BDD52-8094-82F8-B9BD-920472FAE920}"/>
                    </a:ext>
                  </a:extLst>
                </p14:cNvPr>
                <p14:cNvContentPartPr/>
                <p14:nvPr/>
              </p14:nvContentPartPr>
              <p14:xfrm>
                <a:off x="3862527" y="3758810"/>
                <a:ext cx="197280" cy="80280"/>
              </p14:xfrm>
            </p:contentPart>
          </mc:Choice>
          <mc:Fallback>
            <p:pic>
              <p:nvPicPr>
                <p:cNvPr id="16" name="Ink 15">
                  <a:extLst>
                    <a:ext uri="{FF2B5EF4-FFF2-40B4-BE49-F238E27FC236}">
                      <a16:creationId xmlns:a16="http://schemas.microsoft.com/office/drawing/2014/main" id="{6D1BDD52-8094-82F8-B9BD-920472FAE920}"/>
                    </a:ext>
                  </a:extLst>
                </p:cNvPr>
                <p:cNvPicPr/>
                <p:nvPr/>
              </p:nvPicPr>
              <p:blipFill>
                <a:blip r:embed="rId24"/>
                <a:stretch>
                  <a:fillRect/>
                </a:stretch>
              </p:blipFill>
              <p:spPr>
                <a:xfrm>
                  <a:off x="3858207" y="3754490"/>
                  <a:ext cx="2059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561D6991-B7C8-4ECA-85EB-0100B6132291}"/>
                    </a:ext>
                  </a:extLst>
                </p14:cNvPr>
                <p14:cNvContentPartPr/>
                <p14:nvPr/>
              </p14:nvContentPartPr>
              <p14:xfrm>
                <a:off x="4612407" y="3405290"/>
                <a:ext cx="70200" cy="387360"/>
              </p14:xfrm>
            </p:contentPart>
          </mc:Choice>
          <mc:Fallback>
            <p:pic>
              <p:nvPicPr>
                <p:cNvPr id="17" name="Ink 16">
                  <a:extLst>
                    <a:ext uri="{FF2B5EF4-FFF2-40B4-BE49-F238E27FC236}">
                      <a16:creationId xmlns:a16="http://schemas.microsoft.com/office/drawing/2014/main" id="{561D6991-B7C8-4ECA-85EB-0100B6132291}"/>
                    </a:ext>
                  </a:extLst>
                </p:cNvPr>
                <p:cNvPicPr/>
                <p:nvPr/>
              </p:nvPicPr>
              <p:blipFill>
                <a:blip r:embed="rId26"/>
                <a:stretch>
                  <a:fillRect/>
                </a:stretch>
              </p:blipFill>
              <p:spPr>
                <a:xfrm>
                  <a:off x="4608087" y="3400970"/>
                  <a:ext cx="7884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D564D6AE-8041-8ED2-CA9C-9D7DD9C64C6B}"/>
                    </a:ext>
                  </a:extLst>
                </p14:cNvPr>
                <p14:cNvContentPartPr/>
                <p14:nvPr/>
              </p14:nvContentPartPr>
              <p14:xfrm>
                <a:off x="4635087" y="3428690"/>
                <a:ext cx="210600" cy="409320"/>
              </p14:xfrm>
            </p:contentPart>
          </mc:Choice>
          <mc:Fallback>
            <p:pic>
              <p:nvPicPr>
                <p:cNvPr id="18" name="Ink 17">
                  <a:extLst>
                    <a:ext uri="{FF2B5EF4-FFF2-40B4-BE49-F238E27FC236}">
                      <a16:creationId xmlns:a16="http://schemas.microsoft.com/office/drawing/2014/main" id="{D564D6AE-8041-8ED2-CA9C-9D7DD9C64C6B}"/>
                    </a:ext>
                  </a:extLst>
                </p:cNvPr>
                <p:cNvPicPr/>
                <p:nvPr/>
              </p:nvPicPr>
              <p:blipFill>
                <a:blip r:embed="rId28"/>
                <a:stretch>
                  <a:fillRect/>
                </a:stretch>
              </p:blipFill>
              <p:spPr>
                <a:xfrm>
                  <a:off x="4630767" y="3424370"/>
                  <a:ext cx="21924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B0005263-2D30-C175-B090-26D6082248C3}"/>
                    </a:ext>
                  </a:extLst>
                </p14:cNvPr>
                <p14:cNvContentPartPr/>
                <p14:nvPr/>
              </p14:nvContentPartPr>
              <p14:xfrm>
                <a:off x="5036847" y="3601850"/>
                <a:ext cx="234720" cy="71280"/>
              </p14:xfrm>
            </p:contentPart>
          </mc:Choice>
          <mc:Fallback>
            <p:pic>
              <p:nvPicPr>
                <p:cNvPr id="19" name="Ink 18">
                  <a:extLst>
                    <a:ext uri="{FF2B5EF4-FFF2-40B4-BE49-F238E27FC236}">
                      <a16:creationId xmlns:a16="http://schemas.microsoft.com/office/drawing/2014/main" id="{B0005263-2D30-C175-B090-26D6082248C3}"/>
                    </a:ext>
                  </a:extLst>
                </p:cNvPr>
                <p:cNvPicPr/>
                <p:nvPr/>
              </p:nvPicPr>
              <p:blipFill>
                <a:blip r:embed="rId30"/>
                <a:stretch>
                  <a:fillRect/>
                </a:stretch>
              </p:blipFill>
              <p:spPr>
                <a:xfrm>
                  <a:off x="5032527" y="3597530"/>
                  <a:ext cx="2433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D4F17367-1AD6-BF70-C343-8289E5C9A0DA}"/>
                    </a:ext>
                  </a:extLst>
                </p14:cNvPr>
                <p14:cNvContentPartPr/>
                <p14:nvPr/>
              </p14:nvContentPartPr>
              <p14:xfrm>
                <a:off x="5091927" y="3492050"/>
                <a:ext cx="71640" cy="281520"/>
              </p14:xfrm>
            </p:contentPart>
          </mc:Choice>
          <mc:Fallback>
            <p:pic>
              <p:nvPicPr>
                <p:cNvPr id="20" name="Ink 19">
                  <a:extLst>
                    <a:ext uri="{FF2B5EF4-FFF2-40B4-BE49-F238E27FC236}">
                      <a16:creationId xmlns:a16="http://schemas.microsoft.com/office/drawing/2014/main" id="{D4F17367-1AD6-BF70-C343-8289E5C9A0DA}"/>
                    </a:ext>
                  </a:extLst>
                </p:cNvPr>
                <p:cNvPicPr/>
                <p:nvPr/>
              </p:nvPicPr>
              <p:blipFill>
                <a:blip r:embed="rId32"/>
                <a:stretch>
                  <a:fillRect/>
                </a:stretch>
              </p:blipFill>
              <p:spPr>
                <a:xfrm>
                  <a:off x="5087607" y="3487730"/>
                  <a:ext cx="8028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07876B14-DDB5-1C46-904E-3ABBC6B33FED}"/>
                    </a:ext>
                  </a:extLst>
                </p14:cNvPr>
                <p14:cNvContentPartPr/>
                <p14:nvPr/>
              </p14:nvContentPartPr>
              <p14:xfrm>
                <a:off x="5636607" y="3318530"/>
                <a:ext cx="180360" cy="460080"/>
              </p14:xfrm>
            </p:contentPart>
          </mc:Choice>
          <mc:Fallback>
            <p:pic>
              <p:nvPicPr>
                <p:cNvPr id="21" name="Ink 20">
                  <a:extLst>
                    <a:ext uri="{FF2B5EF4-FFF2-40B4-BE49-F238E27FC236}">
                      <a16:creationId xmlns:a16="http://schemas.microsoft.com/office/drawing/2014/main" id="{07876B14-DDB5-1C46-904E-3ABBC6B33FED}"/>
                    </a:ext>
                  </a:extLst>
                </p:cNvPr>
                <p:cNvPicPr/>
                <p:nvPr/>
              </p:nvPicPr>
              <p:blipFill>
                <a:blip r:embed="rId34"/>
                <a:stretch>
                  <a:fillRect/>
                </a:stretch>
              </p:blipFill>
              <p:spPr>
                <a:xfrm>
                  <a:off x="5632287" y="3314210"/>
                  <a:ext cx="18900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8BD6A9CF-D2AB-067D-1874-474D2E770299}"/>
                    </a:ext>
                  </a:extLst>
                </p14:cNvPr>
                <p14:cNvContentPartPr/>
                <p14:nvPr/>
              </p14:nvContentPartPr>
              <p14:xfrm>
                <a:off x="5945847" y="3412850"/>
                <a:ext cx="226080" cy="316800"/>
              </p14:xfrm>
            </p:contentPart>
          </mc:Choice>
          <mc:Fallback>
            <p:pic>
              <p:nvPicPr>
                <p:cNvPr id="22" name="Ink 21">
                  <a:extLst>
                    <a:ext uri="{FF2B5EF4-FFF2-40B4-BE49-F238E27FC236}">
                      <a16:creationId xmlns:a16="http://schemas.microsoft.com/office/drawing/2014/main" id="{8BD6A9CF-D2AB-067D-1874-474D2E770299}"/>
                    </a:ext>
                  </a:extLst>
                </p:cNvPr>
                <p:cNvPicPr/>
                <p:nvPr/>
              </p:nvPicPr>
              <p:blipFill>
                <a:blip r:embed="rId36"/>
                <a:stretch>
                  <a:fillRect/>
                </a:stretch>
              </p:blipFill>
              <p:spPr>
                <a:xfrm>
                  <a:off x="5941527" y="3408530"/>
                  <a:ext cx="23472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C4463F49-0CDE-C288-1E73-4D8B19A99E0C}"/>
                    </a:ext>
                  </a:extLst>
                </p14:cNvPr>
                <p14:cNvContentPartPr/>
                <p14:nvPr/>
              </p14:nvContentPartPr>
              <p14:xfrm>
                <a:off x="6266607" y="3091730"/>
                <a:ext cx="181080" cy="196200"/>
              </p14:xfrm>
            </p:contentPart>
          </mc:Choice>
          <mc:Fallback>
            <p:pic>
              <p:nvPicPr>
                <p:cNvPr id="23" name="Ink 22">
                  <a:extLst>
                    <a:ext uri="{FF2B5EF4-FFF2-40B4-BE49-F238E27FC236}">
                      <a16:creationId xmlns:a16="http://schemas.microsoft.com/office/drawing/2014/main" id="{C4463F49-0CDE-C288-1E73-4D8B19A99E0C}"/>
                    </a:ext>
                  </a:extLst>
                </p:cNvPr>
                <p:cNvPicPr/>
                <p:nvPr/>
              </p:nvPicPr>
              <p:blipFill>
                <a:blip r:embed="rId38"/>
                <a:stretch>
                  <a:fillRect/>
                </a:stretch>
              </p:blipFill>
              <p:spPr>
                <a:xfrm>
                  <a:off x="6262287" y="3087410"/>
                  <a:ext cx="1897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8F955651-F5F3-CC2B-6AC9-C5CB87537EF6}"/>
                    </a:ext>
                  </a:extLst>
                </p14:cNvPr>
                <p14:cNvContentPartPr/>
                <p14:nvPr/>
              </p14:nvContentPartPr>
              <p14:xfrm>
                <a:off x="6345447" y="3081650"/>
                <a:ext cx="237240" cy="71640"/>
              </p14:xfrm>
            </p:contentPart>
          </mc:Choice>
          <mc:Fallback>
            <p:pic>
              <p:nvPicPr>
                <p:cNvPr id="28" name="Ink 27">
                  <a:extLst>
                    <a:ext uri="{FF2B5EF4-FFF2-40B4-BE49-F238E27FC236}">
                      <a16:creationId xmlns:a16="http://schemas.microsoft.com/office/drawing/2014/main" id="{8F955651-F5F3-CC2B-6AC9-C5CB87537EF6}"/>
                    </a:ext>
                  </a:extLst>
                </p:cNvPr>
                <p:cNvPicPr/>
                <p:nvPr/>
              </p:nvPicPr>
              <p:blipFill>
                <a:blip r:embed="rId40"/>
                <a:stretch>
                  <a:fillRect/>
                </a:stretch>
              </p:blipFill>
              <p:spPr>
                <a:xfrm>
                  <a:off x="6341127" y="3077330"/>
                  <a:ext cx="2458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0" name="Ink 29">
                  <a:extLst>
                    <a:ext uri="{FF2B5EF4-FFF2-40B4-BE49-F238E27FC236}">
                      <a16:creationId xmlns:a16="http://schemas.microsoft.com/office/drawing/2014/main" id="{2AC8D8D0-62CF-D907-D9D1-9167B62BD65E}"/>
                    </a:ext>
                  </a:extLst>
                </p14:cNvPr>
                <p14:cNvContentPartPr/>
                <p14:nvPr/>
              </p14:nvContentPartPr>
              <p14:xfrm>
                <a:off x="5494047" y="3822170"/>
                <a:ext cx="442080" cy="190080"/>
              </p14:xfrm>
            </p:contentPart>
          </mc:Choice>
          <mc:Fallback>
            <p:pic>
              <p:nvPicPr>
                <p:cNvPr id="30" name="Ink 29">
                  <a:extLst>
                    <a:ext uri="{FF2B5EF4-FFF2-40B4-BE49-F238E27FC236}">
                      <a16:creationId xmlns:a16="http://schemas.microsoft.com/office/drawing/2014/main" id="{2AC8D8D0-62CF-D907-D9D1-9167B62BD65E}"/>
                    </a:ext>
                  </a:extLst>
                </p:cNvPr>
                <p:cNvPicPr/>
                <p:nvPr/>
              </p:nvPicPr>
              <p:blipFill>
                <a:blip r:embed="rId42"/>
                <a:stretch>
                  <a:fillRect/>
                </a:stretch>
              </p:blipFill>
              <p:spPr>
                <a:xfrm>
                  <a:off x="5489727" y="3817850"/>
                  <a:ext cx="4507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Ink 30">
                  <a:extLst>
                    <a:ext uri="{FF2B5EF4-FFF2-40B4-BE49-F238E27FC236}">
                      <a16:creationId xmlns:a16="http://schemas.microsoft.com/office/drawing/2014/main" id="{AB06D5AC-F43C-DAB0-3A96-389918C826D1}"/>
                    </a:ext>
                  </a:extLst>
                </p14:cNvPr>
                <p14:cNvContentPartPr/>
                <p14:nvPr/>
              </p14:nvContentPartPr>
              <p14:xfrm>
                <a:off x="5423847" y="4099010"/>
                <a:ext cx="197280" cy="309240"/>
              </p14:xfrm>
            </p:contentPart>
          </mc:Choice>
          <mc:Fallback>
            <p:pic>
              <p:nvPicPr>
                <p:cNvPr id="31" name="Ink 30">
                  <a:extLst>
                    <a:ext uri="{FF2B5EF4-FFF2-40B4-BE49-F238E27FC236}">
                      <a16:creationId xmlns:a16="http://schemas.microsoft.com/office/drawing/2014/main" id="{AB06D5AC-F43C-DAB0-3A96-389918C826D1}"/>
                    </a:ext>
                  </a:extLst>
                </p:cNvPr>
                <p:cNvPicPr/>
                <p:nvPr/>
              </p:nvPicPr>
              <p:blipFill>
                <a:blip r:embed="rId44"/>
                <a:stretch>
                  <a:fillRect/>
                </a:stretch>
              </p:blipFill>
              <p:spPr>
                <a:xfrm>
                  <a:off x="5419527" y="4094690"/>
                  <a:ext cx="2059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Ink 31">
                  <a:extLst>
                    <a:ext uri="{FF2B5EF4-FFF2-40B4-BE49-F238E27FC236}">
                      <a16:creationId xmlns:a16="http://schemas.microsoft.com/office/drawing/2014/main" id="{59023175-915B-71A5-E59A-7E6D6E0E39E9}"/>
                    </a:ext>
                  </a:extLst>
                </p14:cNvPr>
                <p14:cNvContentPartPr/>
                <p14:nvPr/>
              </p14:nvContentPartPr>
              <p14:xfrm>
                <a:off x="5754327" y="4122410"/>
                <a:ext cx="89280" cy="91080"/>
              </p14:xfrm>
            </p:contentPart>
          </mc:Choice>
          <mc:Fallback>
            <p:pic>
              <p:nvPicPr>
                <p:cNvPr id="32" name="Ink 31">
                  <a:extLst>
                    <a:ext uri="{FF2B5EF4-FFF2-40B4-BE49-F238E27FC236}">
                      <a16:creationId xmlns:a16="http://schemas.microsoft.com/office/drawing/2014/main" id="{59023175-915B-71A5-E59A-7E6D6E0E39E9}"/>
                    </a:ext>
                  </a:extLst>
                </p:cNvPr>
                <p:cNvPicPr/>
                <p:nvPr/>
              </p:nvPicPr>
              <p:blipFill>
                <a:blip r:embed="rId46"/>
                <a:stretch>
                  <a:fillRect/>
                </a:stretch>
              </p:blipFill>
              <p:spPr>
                <a:xfrm>
                  <a:off x="5750007" y="4118090"/>
                  <a:ext cx="979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Ink 32">
                  <a:extLst>
                    <a:ext uri="{FF2B5EF4-FFF2-40B4-BE49-F238E27FC236}">
                      <a16:creationId xmlns:a16="http://schemas.microsoft.com/office/drawing/2014/main" id="{CF5735BD-8C74-BD2E-0AC8-FB4E90FEA3D1}"/>
                    </a:ext>
                  </a:extLst>
                </p14:cNvPr>
                <p14:cNvContentPartPr/>
                <p14:nvPr/>
              </p14:nvContentPartPr>
              <p14:xfrm>
                <a:off x="5718327" y="4075250"/>
                <a:ext cx="185760" cy="223920"/>
              </p14:xfrm>
            </p:contentPart>
          </mc:Choice>
          <mc:Fallback>
            <p:pic>
              <p:nvPicPr>
                <p:cNvPr id="33" name="Ink 32">
                  <a:extLst>
                    <a:ext uri="{FF2B5EF4-FFF2-40B4-BE49-F238E27FC236}">
                      <a16:creationId xmlns:a16="http://schemas.microsoft.com/office/drawing/2014/main" id="{CF5735BD-8C74-BD2E-0AC8-FB4E90FEA3D1}"/>
                    </a:ext>
                  </a:extLst>
                </p:cNvPr>
                <p:cNvPicPr/>
                <p:nvPr/>
              </p:nvPicPr>
              <p:blipFill>
                <a:blip r:embed="rId48"/>
                <a:stretch>
                  <a:fillRect/>
                </a:stretch>
              </p:blipFill>
              <p:spPr>
                <a:xfrm>
                  <a:off x="5714007" y="4070930"/>
                  <a:ext cx="1944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Ink 34">
                  <a:extLst>
                    <a:ext uri="{FF2B5EF4-FFF2-40B4-BE49-F238E27FC236}">
                      <a16:creationId xmlns:a16="http://schemas.microsoft.com/office/drawing/2014/main" id="{1D7C46C0-4FFF-05DB-FB46-2C785EF25429}"/>
                    </a:ext>
                  </a:extLst>
                </p14:cNvPr>
                <p14:cNvContentPartPr/>
                <p14:nvPr/>
              </p14:nvContentPartPr>
              <p14:xfrm>
                <a:off x="6728127" y="3775730"/>
                <a:ext cx="19800" cy="7200"/>
              </p14:xfrm>
            </p:contentPart>
          </mc:Choice>
          <mc:Fallback>
            <p:pic>
              <p:nvPicPr>
                <p:cNvPr id="35" name="Ink 34">
                  <a:extLst>
                    <a:ext uri="{FF2B5EF4-FFF2-40B4-BE49-F238E27FC236}">
                      <a16:creationId xmlns:a16="http://schemas.microsoft.com/office/drawing/2014/main" id="{1D7C46C0-4FFF-05DB-FB46-2C785EF25429}"/>
                    </a:ext>
                  </a:extLst>
                </p:cNvPr>
                <p:cNvPicPr/>
                <p:nvPr/>
              </p:nvPicPr>
              <p:blipFill>
                <a:blip r:embed="rId50"/>
                <a:stretch>
                  <a:fillRect/>
                </a:stretch>
              </p:blipFill>
              <p:spPr>
                <a:xfrm>
                  <a:off x="6723807" y="3771410"/>
                  <a:ext cx="2844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Ink 35">
                  <a:extLst>
                    <a:ext uri="{FF2B5EF4-FFF2-40B4-BE49-F238E27FC236}">
                      <a16:creationId xmlns:a16="http://schemas.microsoft.com/office/drawing/2014/main" id="{2F1F0AC5-DFB5-F501-5397-005F8380F919}"/>
                    </a:ext>
                  </a:extLst>
                </p14:cNvPr>
                <p14:cNvContentPartPr/>
                <p14:nvPr/>
              </p14:nvContentPartPr>
              <p14:xfrm>
                <a:off x="6558207" y="3696170"/>
                <a:ext cx="267480" cy="103680"/>
              </p14:xfrm>
            </p:contentPart>
          </mc:Choice>
          <mc:Fallback>
            <p:pic>
              <p:nvPicPr>
                <p:cNvPr id="36" name="Ink 35">
                  <a:extLst>
                    <a:ext uri="{FF2B5EF4-FFF2-40B4-BE49-F238E27FC236}">
                      <a16:creationId xmlns:a16="http://schemas.microsoft.com/office/drawing/2014/main" id="{2F1F0AC5-DFB5-F501-5397-005F8380F919}"/>
                    </a:ext>
                  </a:extLst>
                </p:cNvPr>
                <p:cNvPicPr/>
                <p:nvPr/>
              </p:nvPicPr>
              <p:blipFill>
                <a:blip r:embed="rId52"/>
                <a:stretch>
                  <a:fillRect/>
                </a:stretch>
              </p:blipFill>
              <p:spPr>
                <a:xfrm>
                  <a:off x="6553887" y="3691850"/>
                  <a:ext cx="2761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Ink 36">
                  <a:extLst>
                    <a:ext uri="{FF2B5EF4-FFF2-40B4-BE49-F238E27FC236}">
                      <a16:creationId xmlns:a16="http://schemas.microsoft.com/office/drawing/2014/main" id="{7A4B91E3-E45B-4D3D-1C48-66C660FE6A46}"/>
                    </a:ext>
                  </a:extLst>
                </p14:cNvPr>
                <p14:cNvContentPartPr/>
                <p14:nvPr/>
              </p14:nvContentPartPr>
              <p14:xfrm>
                <a:off x="6678087" y="3562970"/>
                <a:ext cx="54000" cy="263520"/>
              </p14:xfrm>
            </p:contentPart>
          </mc:Choice>
          <mc:Fallback>
            <p:pic>
              <p:nvPicPr>
                <p:cNvPr id="37" name="Ink 36">
                  <a:extLst>
                    <a:ext uri="{FF2B5EF4-FFF2-40B4-BE49-F238E27FC236}">
                      <a16:creationId xmlns:a16="http://schemas.microsoft.com/office/drawing/2014/main" id="{7A4B91E3-E45B-4D3D-1C48-66C660FE6A46}"/>
                    </a:ext>
                  </a:extLst>
                </p:cNvPr>
                <p:cNvPicPr/>
                <p:nvPr/>
              </p:nvPicPr>
              <p:blipFill>
                <a:blip r:embed="rId54"/>
                <a:stretch>
                  <a:fillRect/>
                </a:stretch>
              </p:blipFill>
              <p:spPr>
                <a:xfrm>
                  <a:off x="6673767" y="3558650"/>
                  <a:ext cx="626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Ink 38">
                  <a:extLst>
                    <a:ext uri="{FF2B5EF4-FFF2-40B4-BE49-F238E27FC236}">
                      <a16:creationId xmlns:a16="http://schemas.microsoft.com/office/drawing/2014/main" id="{EC9E17FE-339C-1CDE-539B-7D0D7AF90999}"/>
                    </a:ext>
                  </a:extLst>
                </p14:cNvPr>
                <p14:cNvContentPartPr/>
                <p14:nvPr/>
              </p14:nvContentPartPr>
              <p14:xfrm>
                <a:off x="7074807" y="3444530"/>
                <a:ext cx="67320" cy="244800"/>
              </p14:xfrm>
            </p:contentPart>
          </mc:Choice>
          <mc:Fallback>
            <p:pic>
              <p:nvPicPr>
                <p:cNvPr id="39" name="Ink 38">
                  <a:extLst>
                    <a:ext uri="{FF2B5EF4-FFF2-40B4-BE49-F238E27FC236}">
                      <a16:creationId xmlns:a16="http://schemas.microsoft.com/office/drawing/2014/main" id="{EC9E17FE-339C-1CDE-539B-7D0D7AF90999}"/>
                    </a:ext>
                  </a:extLst>
                </p:cNvPr>
                <p:cNvPicPr/>
                <p:nvPr/>
              </p:nvPicPr>
              <p:blipFill>
                <a:blip r:embed="rId56"/>
                <a:stretch>
                  <a:fillRect/>
                </a:stretch>
              </p:blipFill>
              <p:spPr>
                <a:xfrm>
                  <a:off x="7070487" y="3440210"/>
                  <a:ext cx="759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0" name="Ink 39">
                  <a:extLst>
                    <a:ext uri="{FF2B5EF4-FFF2-40B4-BE49-F238E27FC236}">
                      <a16:creationId xmlns:a16="http://schemas.microsoft.com/office/drawing/2014/main" id="{1949C8A1-F4C4-6C57-D7D6-FF1E05BF15D9}"/>
                    </a:ext>
                  </a:extLst>
                </p14:cNvPr>
                <p14:cNvContentPartPr/>
                <p14:nvPr/>
              </p14:nvContentPartPr>
              <p14:xfrm>
                <a:off x="6810567" y="3838010"/>
                <a:ext cx="327960" cy="103320"/>
              </p14:xfrm>
            </p:contentPart>
          </mc:Choice>
          <mc:Fallback>
            <p:pic>
              <p:nvPicPr>
                <p:cNvPr id="40" name="Ink 39">
                  <a:extLst>
                    <a:ext uri="{FF2B5EF4-FFF2-40B4-BE49-F238E27FC236}">
                      <a16:creationId xmlns:a16="http://schemas.microsoft.com/office/drawing/2014/main" id="{1949C8A1-F4C4-6C57-D7D6-FF1E05BF15D9}"/>
                    </a:ext>
                  </a:extLst>
                </p:cNvPr>
                <p:cNvPicPr/>
                <p:nvPr/>
              </p:nvPicPr>
              <p:blipFill>
                <a:blip r:embed="rId58"/>
                <a:stretch>
                  <a:fillRect/>
                </a:stretch>
              </p:blipFill>
              <p:spPr>
                <a:xfrm>
                  <a:off x="6806247" y="3833690"/>
                  <a:ext cx="3366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 name="Ink 40">
                  <a:extLst>
                    <a:ext uri="{FF2B5EF4-FFF2-40B4-BE49-F238E27FC236}">
                      <a16:creationId xmlns:a16="http://schemas.microsoft.com/office/drawing/2014/main" id="{C479C191-0516-1A93-46DF-347E9ABE6903}"/>
                    </a:ext>
                  </a:extLst>
                </p14:cNvPr>
                <p14:cNvContentPartPr/>
                <p14:nvPr/>
              </p14:nvContentPartPr>
              <p14:xfrm>
                <a:off x="6889407" y="3994970"/>
                <a:ext cx="257040" cy="293040"/>
              </p14:xfrm>
            </p:contentPart>
          </mc:Choice>
          <mc:Fallback>
            <p:pic>
              <p:nvPicPr>
                <p:cNvPr id="41" name="Ink 40">
                  <a:extLst>
                    <a:ext uri="{FF2B5EF4-FFF2-40B4-BE49-F238E27FC236}">
                      <a16:creationId xmlns:a16="http://schemas.microsoft.com/office/drawing/2014/main" id="{C479C191-0516-1A93-46DF-347E9ABE6903}"/>
                    </a:ext>
                  </a:extLst>
                </p:cNvPr>
                <p:cNvPicPr/>
                <p:nvPr/>
              </p:nvPicPr>
              <p:blipFill>
                <a:blip r:embed="rId60"/>
                <a:stretch>
                  <a:fillRect/>
                </a:stretch>
              </p:blipFill>
              <p:spPr>
                <a:xfrm>
                  <a:off x="6885087" y="3990650"/>
                  <a:ext cx="2656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2" name="Ink 41">
                  <a:extLst>
                    <a:ext uri="{FF2B5EF4-FFF2-40B4-BE49-F238E27FC236}">
                      <a16:creationId xmlns:a16="http://schemas.microsoft.com/office/drawing/2014/main" id="{3C5617AB-C4E1-02FA-D621-05B884316076}"/>
                    </a:ext>
                  </a:extLst>
                </p14:cNvPr>
                <p14:cNvContentPartPr/>
                <p14:nvPr/>
              </p14:nvContentPartPr>
              <p14:xfrm>
                <a:off x="7315287" y="3633530"/>
                <a:ext cx="119160" cy="140040"/>
              </p14:xfrm>
            </p:contentPart>
          </mc:Choice>
          <mc:Fallback>
            <p:pic>
              <p:nvPicPr>
                <p:cNvPr id="42" name="Ink 41">
                  <a:extLst>
                    <a:ext uri="{FF2B5EF4-FFF2-40B4-BE49-F238E27FC236}">
                      <a16:creationId xmlns:a16="http://schemas.microsoft.com/office/drawing/2014/main" id="{3C5617AB-C4E1-02FA-D621-05B884316076}"/>
                    </a:ext>
                  </a:extLst>
                </p:cNvPr>
                <p:cNvPicPr/>
                <p:nvPr/>
              </p:nvPicPr>
              <p:blipFill>
                <a:blip r:embed="rId62"/>
                <a:stretch>
                  <a:fillRect/>
                </a:stretch>
              </p:blipFill>
              <p:spPr>
                <a:xfrm>
                  <a:off x="7310967" y="3629210"/>
                  <a:ext cx="1278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3" name="Ink 42">
                  <a:extLst>
                    <a:ext uri="{FF2B5EF4-FFF2-40B4-BE49-F238E27FC236}">
                      <a16:creationId xmlns:a16="http://schemas.microsoft.com/office/drawing/2014/main" id="{A93DB00F-98DF-479F-1C83-6BEA88EF1881}"/>
                    </a:ext>
                  </a:extLst>
                </p14:cNvPr>
                <p14:cNvContentPartPr/>
                <p14:nvPr/>
              </p14:nvContentPartPr>
              <p14:xfrm>
                <a:off x="7228527" y="3649730"/>
                <a:ext cx="213120" cy="299880"/>
              </p14:xfrm>
            </p:contentPart>
          </mc:Choice>
          <mc:Fallback>
            <p:pic>
              <p:nvPicPr>
                <p:cNvPr id="43" name="Ink 42">
                  <a:extLst>
                    <a:ext uri="{FF2B5EF4-FFF2-40B4-BE49-F238E27FC236}">
                      <a16:creationId xmlns:a16="http://schemas.microsoft.com/office/drawing/2014/main" id="{A93DB00F-98DF-479F-1C83-6BEA88EF1881}"/>
                    </a:ext>
                  </a:extLst>
                </p:cNvPr>
                <p:cNvPicPr/>
                <p:nvPr/>
              </p:nvPicPr>
              <p:blipFill>
                <a:blip r:embed="rId64"/>
                <a:stretch>
                  <a:fillRect/>
                </a:stretch>
              </p:blipFill>
              <p:spPr>
                <a:xfrm>
                  <a:off x="7224207" y="3645410"/>
                  <a:ext cx="2217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4" name="Ink 43">
                  <a:extLst>
                    <a:ext uri="{FF2B5EF4-FFF2-40B4-BE49-F238E27FC236}">
                      <a16:creationId xmlns:a16="http://schemas.microsoft.com/office/drawing/2014/main" id="{6CDFF4A4-751C-0D30-0CAC-C88C66F1999C}"/>
                    </a:ext>
                  </a:extLst>
                </p14:cNvPr>
                <p14:cNvContentPartPr/>
                <p14:nvPr/>
              </p14:nvContentPartPr>
              <p14:xfrm>
                <a:off x="7598967" y="3256250"/>
                <a:ext cx="146880" cy="191520"/>
              </p14:xfrm>
            </p:contentPart>
          </mc:Choice>
          <mc:Fallback>
            <p:pic>
              <p:nvPicPr>
                <p:cNvPr id="44" name="Ink 43">
                  <a:extLst>
                    <a:ext uri="{FF2B5EF4-FFF2-40B4-BE49-F238E27FC236}">
                      <a16:creationId xmlns:a16="http://schemas.microsoft.com/office/drawing/2014/main" id="{6CDFF4A4-751C-0D30-0CAC-C88C66F1999C}"/>
                    </a:ext>
                  </a:extLst>
                </p:cNvPr>
                <p:cNvPicPr/>
                <p:nvPr/>
              </p:nvPicPr>
              <p:blipFill>
                <a:blip r:embed="rId66"/>
                <a:stretch>
                  <a:fillRect/>
                </a:stretch>
              </p:blipFill>
              <p:spPr>
                <a:xfrm>
                  <a:off x="7594647" y="3251930"/>
                  <a:ext cx="1555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6377ECB2-DAB8-C042-6703-09C8904991B5}"/>
                    </a:ext>
                  </a:extLst>
                </p14:cNvPr>
                <p14:cNvContentPartPr/>
                <p14:nvPr/>
              </p14:nvContentPartPr>
              <p14:xfrm>
                <a:off x="7803807" y="3554330"/>
                <a:ext cx="123120" cy="245160"/>
              </p14:xfrm>
            </p:contentPart>
          </mc:Choice>
          <mc:Fallback>
            <p:pic>
              <p:nvPicPr>
                <p:cNvPr id="46" name="Ink 45">
                  <a:extLst>
                    <a:ext uri="{FF2B5EF4-FFF2-40B4-BE49-F238E27FC236}">
                      <a16:creationId xmlns:a16="http://schemas.microsoft.com/office/drawing/2014/main" id="{6377ECB2-DAB8-C042-6703-09C8904991B5}"/>
                    </a:ext>
                  </a:extLst>
                </p:cNvPr>
                <p:cNvPicPr/>
                <p:nvPr/>
              </p:nvPicPr>
              <p:blipFill>
                <a:blip r:embed="rId68"/>
                <a:stretch>
                  <a:fillRect/>
                </a:stretch>
              </p:blipFill>
              <p:spPr>
                <a:xfrm>
                  <a:off x="7799487" y="3550010"/>
                  <a:ext cx="1317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Ink 47">
                  <a:extLst>
                    <a:ext uri="{FF2B5EF4-FFF2-40B4-BE49-F238E27FC236}">
                      <a16:creationId xmlns:a16="http://schemas.microsoft.com/office/drawing/2014/main" id="{0E963D1A-CE96-3F95-73FE-7ADAB743C1D5}"/>
                    </a:ext>
                  </a:extLst>
                </p14:cNvPr>
                <p14:cNvContentPartPr/>
                <p14:nvPr/>
              </p14:nvContentPartPr>
              <p14:xfrm>
                <a:off x="7882647" y="3272810"/>
                <a:ext cx="277560" cy="212400"/>
              </p14:xfrm>
            </p:contentPart>
          </mc:Choice>
          <mc:Fallback>
            <p:pic>
              <p:nvPicPr>
                <p:cNvPr id="48" name="Ink 47">
                  <a:extLst>
                    <a:ext uri="{FF2B5EF4-FFF2-40B4-BE49-F238E27FC236}">
                      <a16:creationId xmlns:a16="http://schemas.microsoft.com/office/drawing/2014/main" id="{0E963D1A-CE96-3F95-73FE-7ADAB743C1D5}"/>
                    </a:ext>
                  </a:extLst>
                </p:cNvPr>
                <p:cNvPicPr/>
                <p:nvPr/>
              </p:nvPicPr>
              <p:blipFill>
                <a:blip r:embed="rId70"/>
                <a:stretch>
                  <a:fillRect/>
                </a:stretch>
              </p:blipFill>
              <p:spPr>
                <a:xfrm>
                  <a:off x="7878327" y="3268490"/>
                  <a:ext cx="2862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Ink 48">
                  <a:extLst>
                    <a:ext uri="{FF2B5EF4-FFF2-40B4-BE49-F238E27FC236}">
                      <a16:creationId xmlns:a16="http://schemas.microsoft.com/office/drawing/2014/main" id="{85920FE8-09DD-79A5-9116-0E66CEF85C16}"/>
                    </a:ext>
                  </a:extLst>
                </p14:cNvPr>
                <p14:cNvContentPartPr/>
                <p14:nvPr/>
              </p14:nvContentPartPr>
              <p14:xfrm>
                <a:off x="8111247" y="3674570"/>
                <a:ext cx="259920" cy="204120"/>
              </p14:xfrm>
            </p:contentPart>
          </mc:Choice>
          <mc:Fallback>
            <p:pic>
              <p:nvPicPr>
                <p:cNvPr id="49" name="Ink 48">
                  <a:extLst>
                    <a:ext uri="{FF2B5EF4-FFF2-40B4-BE49-F238E27FC236}">
                      <a16:creationId xmlns:a16="http://schemas.microsoft.com/office/drawing/2014/main" id="{85920FE8-09DD-79A5-9116-0E66CEF85C16}"/>
                    </a:ext>
                  </a:extLst>
                </p:cNvPr>
                <p:cNvPicPr/>
                <p:nvPr/>
              </p:nvPicPr>
              <p:blipFill>
                <a:blip r:embed="rId72"/>
                <a:stretch>
                  <a:fillRect/>
                </a:stretch>
              </p:blipFill>
              <p:spPr>
                <a:xfrm>
                  <a:off x="8106927" y="3670250"/>
                  <a:ext cx="2685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0" name="Ink 49">
                  <a:extLst>
                    <a:ext uri="{FF2B5EF4-FFF2-40B4-BE49-F238E27FC236}">
                      <a16:creationId xmlns:a16="http://schemas.microsoft.com/office/drawing/2014/main" id="{906028AB-E661-6C46-ABFA-8FEBAE5D11D4}"/>
                    </a:ext>
                  </a:extLst>
                </p14:cNvPr>
                <p14:cNvContentPartPr/>
                <p14:nvPr/>
              </p14:nvContentPartPr>
              <p14:xfrm>
                <a:off x="7677807" y="3940610"/>
                <a:ext cx="663480" cy="70920"/>
              </p14:xfrm>
            </p:contentPart>
          </mc:Choice>
          <mc:Fallback>
            <p:pic>
              <p:nvPicPr>
                <p:cNvPr id="50" name="Ink 49">
                  <a:extLst>
                    <a:ext uri="{FF2B5EF4-FFF2-40B4-BE49-F238E27FC236}">
                      <a16:creationId xmlns:a16="http://schemas.microsoft.com/office/drawing/2014/main" id="{906028AB-E661-6C46-ABFA-8FEBAE5D11D4}"/>
                    </a:ext>
                  </a:extLst>
                </p:cNvPr>
                <p:cNvPicPr/>
                <p:nvPr/>
              </p:nvPicPr>
              <p:blipFill>
                <a:blip r:embed="rId74"/>
                <a:stretch>
                  <a:fillRect/>
                </a:stretch>
              </p:blipFill>
              <p:spPr>
                <a:xfrm>
                  <a:off x="7673487" y="3936290"/>
                  <a:ext cx="6721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1" name="Ink 50">
                  <a:extLst>
                    <a:ext uri="{FF2B5EF4-FFF2-40B4-BE49-F238E27FC236}">
                      <a16:creationId xmlns:a16="http://schemas.microsoft.com/office/drawing/2014/main" id="{0E6F797E-9F22-3A01-9C7E-3E763D4384BB}"/>
                    </a:ext>
                  </a:extLst>
                </p14:cNvPr>
                <p14:cNvContentPartPr/>
                <p14:nvPr/>
              </p14:nvContentPartPr>
              <p14:xfrm>
                <a:off x="7636767" y="4177490"/>
                <a:ext cx="95760" cy="245160"/>
              </p14:xfrm>
            </p:contentPart>
          </mc:Choice>
          <mc:Fallback>
            <p:pic>
              <p:nvPicPr>
                <p:cNvPr id="51" name="Ink 50">
                  <a:extLst>
                    <a:ext uri="{FF2B5EF4-FFF2-40B4-BE49-F238E27FC236}">
                      <a16:creationId xmlns:a16="http://schemas.microsoft.com/office/drawing/2014/main" id="{0E6F797E-9F22-3A01-9C7E-3E763D4384BB}"/>
                    </a:ext>
                  </a:extLst>
                </p:cNvPr>
                <p:cNvPicPr/>
                <p:nvPr/>
              </p:nvPicPr>
              <p:blipFill>
                <a:blip r:embed="rId76"/>
                <a:stretch>
                  <a:fillRect/>
                </a:stretch>
              </p:blipFill>
              <p:spPr>
                <a:xfrm>
                  <a:off x="7632447" y="4173170"/>
                  <a:ext cx="1044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 name="Ink 51">
                  <a:extLst>
                    <a:ext uri="{FF2B5EF4-FFF2-40B4-BE49-F238E27FC236}">
                      <a16:creationId xmlns:a16="http://schemas.microsoft.com/office/drawing/2014/main" id="{3A1BDBD6-E90B-4D8F-FFAD-56DAE490E642}"/>
                    </a:ext>
                  </a:extLst>
                </p14:cNvPr>
                <p14:cNvContentPartPr/>
                <p14:nvPr/>
              </p14:nvContentPartPr>
              <p14:xfrm>
                <a:off x="7843047" y="4121690"/>
                <a:ext cx="155880" cy="64800"/>
              </p14:xfrm>
            </p:contentPart>
          </mc:Choice>
          <mc:Fallback>
            <p:pic>
              <p:nvPicPr>
                <p:cNvPr id="52" name="Ink 51">
                  <a:extLst>
                    <a:ext uri="{FF2B5EF4-FFF2-40B4-BE49-F238E27FC236}">
                      <a16:creationId xmlns:a16="http://schemas.microsoft.com/office/drawing/2014/main" id="{3A1BDBD6-E90B-4D8F-FFAD-56DAE490E642}"/>
                    </a:ext>
                  </a:extLst>
                </p:cNvPr>
                <p:cNvPicPr/>
                <p:nvPr/>
              </p:nvPicPr>
              <p:blipFill>
                <a:blip r:embed="rId78"/>
                <a:stretch>
                  <a:fillRect/>
                </a:stretch>
              </p:blipFill>
              <p:spPr>
                <a:xfrm>
                  <a:off x="7838727" y="4117370"/>
                  <a:ext cx="164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4" name="Ink 53">
                  <a:extLst>
                    <a:ext uri="{FF2B5EF4-FFF2-40B4-BE49-F238E27FC236}">
                      <a16:creationId xmlns:a16="http://schemas.microsoft.com/office/drawing/2014/main" id="{2F16E6E5-DDBF-8A34-0CE1-53A2BA0B9CB3}"/>
                    </a:ext>
                  </a:extLst>
                </p14:cNvPr>
                <p14:cNvContentPartPr/>
                <p14:nvPr/>
              </p14:nvContentPartPr>
              <p14:xfrm>
                <a:off x="8039607" y="4232210"/>
                <a:ext cx="226080" cy="87840"/>
              </p14:xfrm>
            </p:contentPart>
          </mc:Choice>
          <mc:Fallback>
            <p:pic>
              <p:nvPicPr>
                <p:cNvPr id="54" name="Ink 53">
                  <a:extLst>
                    <a:ext uri="{FF2B5EF4-FFF2-40B4-BE49-F238E27FC236}">
                      <a16:creationId xmlns:a16="http://schemas.microsoft.com/office/drawing/2014/main" id="{2F16E6E5-DDBF-8A34-0CE1-53A2BA0B9CB3}"/>
                    </a:ext>
                  </a:extLst>
                </p:cNvPr>
                <p:cNvPicPr/>
                <p:nvPr/>
              </p:nvPicPr>
              <p:blipFill>
                <a:blip r:embed="rId80"/>
                <a:stretch>
                  <a:fillRect/>
                </a:stretch>
              </p:blipFill>
              <p:spPr>
                <a:xfrm>
                  <a:off x="8035287" y="4227890"/>
                  <a:ext cx="2347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5" name="Ink 54">
                  <a:extLst>
                    <a:ext uri="{FF2B5EF4-FFF2-40B4-BE49-F238E27FC236}">
                      <a16:creationId xmlns:a16="http://schemas.microsoft.com/office/drawing/2014/main" id="{2BBF4A19-5B27-E8F7-E397-F660F4C569B7}"/>
                    </a:ext>
                  </a:extLst>
                </p14:cNvPr>
                <p14:cNvContentPartPr/>
                <p14:nvPr/>
              </p14:nvContentPartPr>
              <p14:xfrm>
                <a:off x="8134647" y="4295930"/>
                <a:ext cx="9000" cy="118080"/>
              </p14:xfrm>
            </p:contentPart>
          </mc:Choice>
          <mc:Fallback>
            <p:pic>
              <p:nvPicPr>
                <p:cNvPr id="55" name="Ink 54">
                  <a:extLst>
                    <a:ext uri="{FF2B5EF4-FFF2-40B4-BE49-F238E27FC236}">
                      <a16:creationId xmlns:a16="http://schemas.microsoft.com/office/drawing/2014/main" id="{2BBF4A19-5B27-E8F7-E397-F660F4C569B7}"/>
                    </a:ext>
                  </a:extLst>
                </p:cNvPr>
                <p:cNvPicPr/>
                <p:nvPr/>
              </p:nvPicPr>
              <p:blipFill>
                <a:blip r:embed="rId82"/>
                <a:stretch>
                  <a:fillRect/>
                </a:stretch>
              </p:blipFill>
              <p:spPr>
                <a:xfrm>
                  <a:off x="8130327" y="4291610"/>
                  <a:ext cx="176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7" name="Ink 56">
                  <a:extLst>
                    <a:ext uri="{FF2B5EF4-FFF2-40B4-BE49-F238E27FC236}">
                      <a16:creationId xmlns:a16="http://schemas.microsoft.com/office/drawing/2014/main" id="{3073CD3F-8D46-E3EF-D57F-A4D63CA2DE0E}"/>
                    </a:ext>
                  </a:extLst>
                </p14:cNvPr>
                <p14:cNvContentPartPr/>
                <p14:nvPr/>
              </p14:nvContentPartPr>
              <p14:xfrm>
                <a:off x="8063727" y="4248410"/>
                <a:ext cx="99000" cy="213480"/>
              </p14:xfrm>
            </p:contentPart>
          </mc:Choice>
          <mc:Fallback>
            <p:pic>
              <p:nvPicPr>
                <p:cNvPr id="57" name="Ink 56">
                  <a:extLst>
                    <a:ext uri="{FF2B5EF4-FFF2-40B4-BE49-F238E27FC236}">
                      <a16:creationId xmlns:a16="http://schemas.microsoft.com/office/drawing/2014/main" id="{3073CD3F-8D46-E3EF-D57F-A4D63CA2DE0E}"/>
                    </a:ext>
                  </a:extLst>
                </p:cNvPr>
                <p:cNvPicPr/>
                <p:nvPr/>
              </p:nvPicPr>
              <p:blipFill>
                <a:blip r:embed="rId84"/>
                <a:stretch>
                  <a:fillRect/>
                </a:stretch>
              </p:blipFill>
              <p:spPr>
                <a:xfrm>
                  <a:off x="8059407" y="4244090"/>
                  <a:ext cx="1076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8" name="Ink 57">
                  <a:extLst>
                    <a:ext uri="{FF2B5EF4-FFF2-40B4-BE49-F238E27FC236}">
                      <a16:creationId xmlns:a16="http://schemas.microsoft.com/office/drawing/2014/main" id="{93EC7D6C-EA7E-649A-76B6-D827C05B0FCA}"/>
                    </a:ext>
                  </a:extLst>
                </p14:cNvPr>
                <p14:cNvContentPartPr/>
                <p14:nvPr/>
              </p14:nvContentPartPr>
              <p14:xfrm>
                <a:off x="8157327" y="4075250"/>
                <a:ext cx="174960" cy="426240"/>
              </p14:xfrm>
            </p:contentPart>
          </mc:Choice>
          <mc:Fallback>
            <p:pic>
              <p:nvPicPr>
                <p:cNvPr id="58" name="Ink 57">
                  <a:extLst>
                    <a:ext uri="{FF2B5EF4-FFF2-40B4-BE49-F238E27FC236}">
                      <a16:creationId xmlns:a16="http://schemas.microsoft.com/office/drawing/2014/main" id="{93EC7D6C-EA7E-649A-76B6-D827C05B0FCA}"/>
                    </a:ext>
                  </a:extLst>
                </p:cNvPr>
                <p:cNvPicPr/>
                <p:nvPr/>
              </p:nvPicPr>
              <p:blipFill>
                <a:blip r:embed="rId86"/>
                <a:stretch>
                  <a:fillRect/>
                </a:stretch>
              </p:blipFill>
              <p:spPr>
                <a:xfrm>
                  <a:off x="8153007" y="4070930"/>
                  <a:ext cx="18360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9" name="Ink 58">
                  <a:extLst>
                    <a:ext uri="{FF2B5EF4-FFF2-40B4-BE49-F238E27FC236}">
                      <a16:creationId xmlns:a16="http://schemas.microsoft.com/office/drawing/2014/main" id="{52B3A619-D1A6-4F48-78A2-CE90B95612C5}"/>
                    </a:ext>
                  </a:extLst>
                </p14:cNvPr>
                <p14:cNvContentPartPr/>
                <p14:nvPr/>
              </p14:nvContentPartPr>
              <p14:xfrm>
                <a:off x="8166687" y="4390610"/>
                <a:ext cx="189720" cy="275760"/>
              </p14:xfrm>
            </p:contentPart>
          </mc:Choice>
          <mc:Fallback>
            <p:pic>
              <p:nvPicPr>
                <p:cNvPr id="59" name="Ink 58">
                  <a:extLst>
                    <a:ext uri="{FF2B5EF4-FFF2-40B4-BE49-F238E27FC236}">
                      <a16:creationId xmlns:a16="http://schemas.microsoft.com/office/drawing/2014/main" id="{52B3A619-D1A6-4F48-78A2-CE90B95612C5}"/>
                    </a:ext>
                  </a:extLst>
                </p:cNvPr>
                <p:cNvPicPr/>
                <p:nvPr/>
              </p:nvPicPr>
              <p:blipFill>
                <a:blip r:embed="rId88"/>
                <a:stretch>
                  <a:fillRect/>
                </a:stretch>
              </p:blipFill>
              <p:spPr>
                <a:xfrm>
                  <a:off x="8162367" y="4386290"/>
                  <a:ext cx="1983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1" name="Ink 60">
                  <a:extLst>
                    <a:ext uri="{FF2B5EF4-FFF2-40B4-BE49-F238E27FC236}">
                      <a16:creationId xmlns:a16="http://schemas.microsoft.com/office/drawing/2014/main" id="{C7852373-63A0-F9C8-78B4-6144C9C56C46}"/>
                    </a:ext>
                  </a:extLst>
                </p14:cNvPr>
                <p14:cNvContentPartPr/>
                <p14:nvPr/>
              </p14:nvContentPartPr>
              <p14:xfrm>
                <a:off x="1939047" y="4547930"/>
                <a:ext cx="252360" cy="381600"/>
              </p14:xfrm>
            </p:contentPart>
          </mc:Choice>
          <mc:Fallback>
            <p:pic>
              <p:nvPicPr>
                <p:cNvPr id="61" name="Ink 60">
                  <a:extLst>
                    <a:ext uri="{FF2B5EF4-FFF2-40B4-BE49-F238E27FC236}">
                      <a16:creationId xmlns:a16="http://schemas.microsoft.com/office/drawing/2014/main" id="{C7852373-63A0-F9C8-78B4-6144C9C56C46}"/>
                    </a:ext>
                  </a:extLst>
                </p:cNvPr>
                <p:cNvPicPr/>
                <p:nvPr/>
              </p:nvPicPr>
              <p:blipFill>
                <a:blip r:embed="rId90"/>
                <a:stretch>
                  <a:fillRect/>
                </a:stretch>
              </p:blipFill>
              <p:spPr>
                <a:xfrm>
                  <a:off x="1934727" y="4543610"/>
                  <a:ext cx="26100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2" name="Ink 61">
                  <a:extLst>
                    <a:ext uri="{FF2B5EF4-FFF2-40B4-BE49-F238E27FC236}">
                      <a16:creationId xmlns:a16="http://schemas.microsoft.com/office/drawing/2014/main" id="{783D8F3C-C7EB-08AB-DBEE-17B6395EB985}"/>
                    </a:ext>
                  </a:extLst>
                </p14:cNvPr>
                <p14:cNvContentPartPr/>
                <p14:nvPr/>
              </p14:nvContentPartPr>
              <p14:xfrm>
                <a:off x="1940127" y="4556210"/>
                <a:ext cx="298800" cy="439560"/>
              </p14:xfrm>
            </p:contentPart>
          </mc:Choice>
          <mc:Fallback>
            <p:pic>
              <p:nvPicPr>
                <p:cNvPr id="62" name="Ink 61">
                  <a:extLst>
                    <a:ext uri="{FF2B5EF4-FFF2-40B4-BE49-F238E27FC236}">
                      <a16:creationId xmlns:a16="http://schemas.microsoft.com/office/drawing/2014/main" id="{783D8F3C-C7EB-08AB-DBEE-17B6395EB985}"/>
                    </a:ext>
                  </a:extLst>
                </p:cNvPr>
                <p:cNvPicPr/>
                <p:nvPr/>
              </p:nvPicPr>
              <p:blipFill>
                <a:blip r:embed="rId92"/>
                <a:stretch>
                  <a:fillRect/>
                </a:stretch>
              </p:blipFill>
              <p:spPr>
                <a:xfrm>
                  <a:off x="1935807" y="4551890"/>
                  <a:ext cx="30744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3" name="Ink 62">
                  <a:extLst>
                    <a:ext uri="{FF2B5EF4-FFF2-40B4-BE49-F238E27FC236}">
                      <a16:creationId xmlns:a16="http://schemas.microsoft.com/office/drawing/2014/main" id="{E7074C2E-0043-86C3-843E-8BF1D238FD21}"/>
                    </a:ext>
                  </a:extLst>
                </p14:cNvPr>
                <p14:cNvContentPartPr/>
                <p14:nvPr/>
              </p14:nvContentPartPr>
              <p14:xfrm>
                <a:off x="2009247" y="4146170"/>
                <a:ext cx="200160" cy="183600"/>
              </p14:xfrm>
            </p:contentPart>
          </mc:Choice>
          <mc:Fallback>
            <p:pic>
              <p:nvPicPr>
                <p:cNvPr id="63" name="Ink 62">
                  <a:extLst>
                    <a:ext uri="{FF2B5EF4-FFF2-40B4-BE49-F238E27FC236}">
                      <a16:creationId xmlns:a16="http://schemas.microsoft.com/office/drawing/2014/main" id="{E7074C2E-0043-86C3-843E-8BF1D238FD21}"/>
                    </a:ext>
                  </a:extLst>
                </p:cNvPr>
                <p:cNvPicPr/>
                <p:nvPr/>
              </p:nvPicPr>
              <p:blipFill>
                <a:blip r:embed="rId94"/>
                <a:stretch>
                  <a:fillRect/>
                </a:stretch>
              </p:blipFill>
              <p:spPr>
                <a:xfrm>
                  <a:off x="2004927" y="4141850"/>
                  <a:ext cx="2088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4" name="Ink 63">
                  <a:extLst>
                    <a:ext uri="{FF2B5EF4-FFF2-40B4-BE49-F238E27FC236}">
                      <a16:creationId xmlns:a16="http://schemas.microsoft.com/office/drawing/2014/main" id="{34726C37-0D5F-2955-087A-549DFF0BFF64}"/>
                    </a:ext>
                  </a:extLst>
                </p14:cNvPr>
                <p14:cNvContentPartPr/>
                <p14:nvPr/>
              </p14:nvContentPartPr>
              <p14:xfrm>
                <a:off x="2506407" y="4666370"/>
                <a:ext cx="183960" cy="19080"/>
              </p14:xfrm>
            </p:contentPart>
          </mc:Choice>
          <mc:Fallback>
            <p:pic>
              <p:nvPicPr>
                <p:cNvPr id="64" name="Ink 63">
                  <a:extLst>
                    <a:ext uri="{FF2B5EF4-FFF2-40B4-BE49-F238E27FC236}">
                      <a16:creationId xmlns:a16="http://schemas.microsoft.com/office/drawing/2014/main" id="{34726C37-0D5F-2955-087A-549DFF0BFF64}"/>
                    </a:ext>
                  </a:extLst>
                </p:cNvPr>
                <p:cNvPicPr/>
                <p:nvPr/>
              </p:nvPicPr>
              <p:blipFill>
                <a:blip r:embed="rId96"/>
                <a:stretch>
                  <a:fillRect/>
                </a:stretch>
              </p:blipFill>
              <p:spPr>
                <a:xfrm>
                  <a:off x="2502087" y="4662050"/>
                  <a:ext cx="192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5" name="Ink 64">
                  <a:extLst>
                    <a:ext uri="{FF2B5EF4-FFF2-40B4-BE49-F238E27FC236}">
                      <a16:creationId xmlns:a16="http://schemas.microsoft.com/office/drawing/2014/main" id="{73056622-DA1A-F869-D732-31DBC486DB66}"/>
                    </a:ext>
                  </a:extLst>
                </p14:cNvPr>
                <p14:cNvContentPartPr/>
                <p14:nvPr/>
              </p14:nvContentPartPr>
              <p14:xfrm>
                <a:off x="2490927" y="4926650"/>
                <a:ext cx="185760" cy="63720"/>
              </p14:xfrm>
            </p:contentPart>
          </mc:Choice>
          <mc:Fallback>
            <p:pic>
              <p:nvPicPr>
                <p:cNvPr id="65" name="Ink 64">
                  <a:extLst>
                    <a:ext uri="{FF2B5EF4-FFF2-40B4-BE49-F238E27FC236}">
                      <a16:creationId xmlns:a16="http://schemas.microsoft.com/office/drawing/2014/main" id="{73056622-DA1A-F869-D732-31DBC486DB66}"/>
                    </a:ext>
                  </a:extLst>
                </p:cNvPr>
                <p:cNvPicPr/>
                <p:nvPr/>
              </p:nvPicPr>
              <p:blipFill>
                <a:blip r:embed="rId98"/>
                <a:stretch>
                  <a:fillRect/>
                </a:stretch>
              </p:blipFill>
              <p:spPr>
                <a:xfrm>
                  <a:off x="2486607" y="4922330"/>
                  <a:ext cx="194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7" name="Ink 66">
                  <a:extLst>
                    <a:ext uri="{FF2B5EF4-FFF2-40B4-BE49-F238E27FC236}">
                      <a16:creationId xmlns:a16="http://schemas.microsoft.com/office/drawing/2014/main" id="{71637E98-EA6B-883C-F995-E3AADCA294C8}"/>
                    </a:ext>
                  </a:extLst>
                </p14:cNvPr>
                <p14:cNvContentPartPr/>
                <p14:nvPr/>
              </p14:nvContentPartPr>
              <p14:xfrm>
                <a:off x="3129567" y="4673930"/>
                <a:ext cx="241560" cy="24120"/>
              </p14:xfrm>
            </p:contentPart>
          </mc:Choice>
          <mc:Fallback>
            <p:pic>
              <p:nvPicPr>
                <p:cNvPr id="67" name="Ink 66">
                  <a:extLst>
                    <a:ext uri="{FF2B5EF4-FFF2-40B4-BE49-F238E27FC236}">
                      <a16:creationId xmlns:a16="http://schemas.microsoft.com/office/drawing/2014/main" id="{71637E98-EA6B-883C-F995-E3AADCA294C8}"/>
                    </a:ext>
                  </a:extLst>
                </p:cNvPr>
                <p:cNvPicPr/>
                <p:nvPr/>
              </p:nvPicPr>
              <p:blipFill>
                <a:blip r:embed="rId100"/>
                <a:stretch>
                  <a:fillRect/>
                </a:stretch>
              </p:blipFill>
              <p:spPr>
                <a:xfrm>
                  <a:off x="3125247" y="4669610"/>
                  <a:ext cx="2502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8" name="Ink 67">
                  <a:extLst>
                    <a:ext uri="{FF2B5EF4-FFF2-40B4-BE49-F238E27FC236}">
                      <a16:creationId xmlns:a16="http://schemas.microsoft.com/office/drawing/2014/main" id="{31C319A6-2839-9D62-500C-B9D23A1F0F6D}"/>
                    </a:ext>
                  </a:extLst>
                </p14:cNvPr>
                <p14:cNvContentPartPr/>
                <p14:nvPr/>
              </p14:nvContentPartPr>
              <p14:xfrm>
                <a:off x="3668487" y="4264250"/>
                <a:ext cx="207360" cy="530280"/>
              </p14:xfrm>
            </p:contentPart>
          </mc:Choice>
          <mc:Fallback>
            <p:pic>
              <p:nvPicPr>
                <p:cNvPr id="68" name="Ink 67">
                  <a:extLst>
                    <a:ext uri="{FF2B5EF4-FFF2-40B4-BE49-F238E27FC236}">
                      <a16:creationId xmlns:a16="http://schemas.microsoft.com/office/drawing/2014/main" id="{31C319A6-2839-9D62-500C-B9D23A1F0F6D}"/>
                    </a:ext>
                  </a:extLst>
                </p:cNvPr>
                <p:cNvPicPr/>
                <p:nvPr/>
              </p:nvPicPr>
              <p:blipFill>
                <a:blip r:embed="rId102"/>
                <a:stretch>
                  <a:fillRect/>
                </a:stretch>
              </p:blipFill>
              <p:spPr>
                <a:xfrm>
                  <a:off x="3664167" y="4259930"/>
                  <a:ext cx="21600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9" name="Ink 68">
                  <a:extLst>
                    <a:ext uri="{FF2B5EF4-FFF2-40B4-BE49-F238E27FC236}">
                      <a16:creationId xmlns:a16="http://schemas.microsoft.com/office/drawing/2014/main" id="{230EE2AE-6C28-AA33-0C8F-B45DE512AE5B}"/>
                    </a:ext>
                  </a:extLst>
                </p14:cNvPr>
                <p14:cNvContentPartPr/>
                <p14:nvPr/>
              </p14:nvContentPartPr>
              <p14:xfrm>
                <a:off x="3846687" y="4160570"/>
                <a:ext cx="250920" cy="230040"/>
              </p14:xfrm>
            </p:contentPart>
          </mc:Choice>
          <mc:Fallback>
            <p:pic>
              <p:nvPicPr>
                <p:cNvPr id="69" name="Ink 68">
                  <a:extLst>
                    <a:ext uri="{FF2B5EF4-FFF2-40B4-BE49-F238E27FC236}">
                      <a16:creationId xmlns:a16="http://schemas.microsoft.com/office/drawing/2014/main" id="{230EE2AE-6C28-AA33-0C8F-B45DE512AE5B}"/>
                    </a:ext>
                  </a:extLst>
                </p:cNvPr>
                <p:cNvPicPr/>
                <p:nvPr/>
              </p:nvPicPr>
              <p:blipFill>
                <a:blip r:embed="rId104"/>
                <a:stretch>
                  <a:fillRect/>
                </a:stretch>
              </p:blipFill>
              <p:spPr>
                <a:xfrm>
                  <a:off x="3842367" y="4156250"/>
                  <a:ext cx="2595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0" name="Ink 69">
                  <a:extLst>
                    <a:ext uri="{FF2B5EF4-FFF2-40B4-BE49-F238E27FC236}">
                      <a16:creationId xmlns:a16="http://schemas.microsoft.com/office/drawing/2014/main" id="{889ECF6E-E9FE-A0CA-B633-875728588731}"/>
                    </a:ext>
                  </a:extLst>
                </p14:cNvPr>
                <p14:cNvContentPartPr/>
                <p14:nvPr/>
              </p14:nvContentPartPr>
              <p14:xfrm>
                <a:off x="4201287" y="4547930"/>
                <a:ext cx="291240" cy="349920"/>
              </p14:xfrm>
            </p:contentPart>
          </mc:Choice>
          <mc:Fallback>
            <p:pic>
              <p:nvPicPr>
                <p:cNvPr id="70" name="Ink 69">
                  <a:extLst>
                    <a:ext uri="{FF2B5EF4-FFF2-40B4-BE49-F238E27FC236}">
                      <a16:creationId xmlns:a16="http://schemas.microsoft.com/office/drawing/2014/main" id="{889ECF6E-E9FE-A0CA-B633-875728588731}"/>
                    </a:ext>
                  </a:extLst>
                </p:cNvPr>
                <p:cNvPicPr/>
                <p:nvPr/>
              </p:nvPicPr>
              <p:blipFill>
                <a:blip r:embed="rId106"/>
                <a:stretch>
                  <a:fillRect/>
                </a:stretch>
              </p:blipFill>
              <p:spPr>
                <a:xfrm>
                  <a:off x="4196967" y="4543610"/>
                  <a:ext cx="29988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1" name="Ink 70">
                  <a:extLst>
                    <a:ext uri="{FF2B5EF4-FFF2-40B4-BE49-F238E27FC236}">
                      <a16:creationId xmlns:a16="http://schemas.microsoft.com/office/drawing/2014/main" id="{5952C48D-13E0-BBBA-6013-1643997DE107}"/>
                    </a:ext>
                  </a:extLst>
                </p14:cNvPr>
                <p14:cNvContentPartPr/>
                <p14:nvPr/>
              </p14:nvContentPartPr>
              <p14:xfrm>
                <a:off x="3641487" y="4799930"/>
                <a:ext cx="914760" cy="118800"/>
              </p14:xfrm>
            </p:contentPart>
          </mc:Choice>
          <mc:Fallback>
            <p:pic>
              <p:nvPicPr>
                <p:cNvPr id="71" name="Ink 70">
                  <a:extLst>
                    <a:ext uri="{FF2B5EF4-FFF2-40B4-BE49-F238E27FC236}">
                      <a16:creationId xmlns:a16="http://schemas.microsoft.com/office/drawing/2014/main" id="{5952C48D-13E0-BBBA-6013-1643997DE107}"/>
                    </a:ext>
                  </a:extLst>
                </p:cNvPr>
                <p:cNvPicPr/>
                <p:nvPr/>
              </p:nvPicPr>
              <p:blipFill>
                <a:blip r:embed="rId108"/>
                <a:stretch>
                  <a:fillRect/>
                </a:stretch>
              </p:blipFill>
              <p:spPr>
                <a:xfrm>
                  <a:off x="3637167" y="4795610"/>
                  <a:ext cx="9234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2" name="Ink 71">
                  <a:extLst>
                    <a:ext uri="{FF2B5EF4-FFF2-40B4-BE49-F238E27FC236}">
                      <a16:creationId xmlns:a16="http://schemas.microsoft.com/office/drawing/2014/main" id="{B9E39D63-EF5B-ECD3-E1B6-26CF09335A27}"/>
                    </a:ext>
                  </a:extLst>
                </p14:cNvPr>
                <p14:cNvContentPartPr/>
                <p14:nvPr/>
              </p14:nvContentPartPr>
              <p14:xfrm>
                <a:off x="3996447" y="4951850"/>
                <a:ext cx="142200" cy="220680"/>
              </p14:xfrm>
            </p:contentPart>
          </mc:Choice>
          <mc:Fallback>
            <p:pic>
              <p:nvPicPr>
                <p:cNvPr id="72" name="Ink 71">
                  <a:extLst>
                    <a:ext uri="{FF2B5EF4-FFF2-40B4-BE49-F238E27FC236}">
                      <a16:creationId xmlns:a16="http://schemas.microsoft.com/office/drawing/2014/main" id="{B9E39D63-EF5B-ECD3-E1B6-26CF09335A27}"/>
                    </a:ext>
                  </a:extLst>
                </p:cNvPr>
                <p:cNvPicPr/>
                <p:nvPr/>
              </p:nvPicPr>
              <p:blipFill>
                <a:blip r:embed="rId110"/>
                <a:stretch>
                  <a:fillRect/>
                </a:stretch>
              </p:blipFill>
              <p:spPr>
                <a:xfrm>
                  <a:off x="3992127" y="4947530"/>
                  <a:ext cx="1508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3" name="Ink 72">
                  <a:extLst>
                    <a:ext uri="{FF2B5EF4-FFF2-40B4-BE49-F238E27FC236}">
                      <a16:creationId xmlns:a16="http://schemas.microsoft.com/office/drawing/2014/main" id="{664B79E5-A863-9610-0BAE-6789FA20313E}"/>
                    </a:ext>
                  </a:extLst>
                </p14:cNvPr>
                <p14:cNvContentPartPr/>
                <p14:nvPr/>
              </p14:nvContentPartPr>
              <p14:xfrm>
                <a:off x="4217127" y="5005130"/>
                <a:ext cx="128880" cy="94680"/>
              </p14:xfrm>
            </p:contentPart>
          </mc:Choice>
          <mc:Fallback>
            <p:pic>
              <p:nvPicPr>
                <p:cNvPr id="73" name="Ink 72">
                  <a:extLst>
                    <a:ext uri="{FF2B5EF4-FFF2-40B4-BE49-F238E27FC236}">
                      <a16:creationId xmlns:a16="http://schemas.microsoft.com/office/drawing/2014/main" id="{664B79E5-A863-9610-0BAE-6789FA20313E}"/>
                    </a:ext>
                  </a:extLst>
                </p:cNvPr>
                <p:cNvPicPr/>
                <p:nvPr/>
              </p:nvPicPr>
              <p:blipFill>
                <a:blip r:embed="rId112"/>
                <a:stretch>
                  <a:fillRect/>
                </a:stretch>
              </p:blipFill>
              <p:spPr>
                <a:xfrm>
                  <a:off x="4212807" y="5000810"/>
                  <a:ext cx="1375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4" name="Ink 73">
                  <a:extLst>
                    <a:ext uri="{FF2B5EF4-FFF2-40B4-BE49-F238E27FC236}">
                      <a16:creationId xmlns:a16="http://schemas.microsoft.com/office/drawing/2014/main" id="{CC69E8B9-7E74-A6F9-1F84-42B4E9F0726F}"/>
                    </a:ext>
                  </a:extLst>
                </p14:cNvPr>
                <p14:cNvContentPartPr/>
                <p14:nvPr/>
              </p14:nvContentPartPr>
              <p14:xfrm>
                <a:off x="4227927" y="5028890"/>
                <a:ext cx="83880" cy="164520"/>
              </p14:xfrm>
            </p:contentPart>
          </mc:Choice>
          <mc:Fallback>
            <p:pic>
              <p:nvPicPr>
                <p:cNvPr id="74" name="Ink 73">
                  <a:extLst>
                    <a:ext uri="{FF2B5EF4-FFF2-40B4-BE49-F238E27FC236}">
                      <a16:creationId xmlns:a16="http://schemas.microsoft.com/office/drawing/2014/main" id="{CC69E8B9-7E74-A6F9-1F84-42B4E9F0726F}"/>
                    </a:ext>
                  </a:extLst>
                </p:cNvPr>
                <p:cNvPicPr/>
                <p:nvPr/>
              </p:nvPicPr>
              <p:blipFill>
                <a:blip r:embed="rId114"/>
                <a:stretch>
                  <a:fillRect/>
                </a:stretch>
              </p:blipFill>
              <p:spPr>
                <a:xfrm>
                  <a:off x="4223607" y="5024570"/>
                  <a:ext cx="925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5" name="Ink 74">
                  <a:extLst>
                    <a:ext uri="{FF2B5EF4-FFF2-40B4-BE49-F238E27FC236}">
                      <a16:creationId xmlns:a16="http://schemas.microsoft.com/office/drawing/2014/main" id="{8E2120EF-5D6C-2E77-42AA-223B78FD8AF4}"/>
                    </a:ext>
                  </a:extLst>
                </p14:cNvPr>
                <p14:cNvContentPartPr/>
                <p14:nvPr/>
              </p14:nvContentPartPr>
              <p14:xfrm>
                <a:off x="4429887" y="4979930"/>
                <a:ext cx="186480" cy="42120"/>
              </p14:xfrm>
            </p:contentPart>
          </mc:Choice>
          <mc:Fallback>
            <p:pic>
              <p:nvPicPr>
                <p:cNvPr id="75" name="Ink 74">
                  <a:extLst>
                    <a:ext uri="{FF2B5EF4-FFF2-40B4-BE49-F238E27FC236}">
                      <a16:creationId xmlns:a16="http://schemas.microsoft.com/office/drawing/2014/main" id="{8E2120EF-5D6C-2E77-42AA-223B78FD8AF4}"/>
                    </a:ext>
                  </a:extLst>
                </p:cNvPr>
                <p:cNvPicPr/>
                <p:nvPr/>
              </p:nvPicPr>
              <p:blipFill>
                <a:blip r:embed="rId116"/>
                <a:stretch>
                  <a:fillRect/>
                </a:stretch>
              </p:blipFill>
              <p:spPr>
                <a:xfrm>
                  <a:off x="4425567" y="4975610"/>
                  <a:ext cx="1951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7" name="Ink 76">
                  <a:extLst>
                    <a:ext uri="{FF2B5EF4-FFF2-40B4-BE49-F238E27FC236}">
                      <a16:creationId xmlns:a16="http://schemas.microsoft.com/office/drawing/2014/main" id="{73B3ACFE-A757-B7D5-A438-BB665EB064EF}"/>
                    </a:ext>
                  </a:extLst>
                </p14:cNvPr>
                <p14:cNvContentPartPr/>
                <p14:nvPr/>
              </p14:nvContentPartPr>
              <p14:xfrm>
                <a:off x="4477407" y="4162010"/>
                <a:ext cx="206640" cy="985680"/>
              </p14:xfrm>
            </p:contentPart>
          </mc:Choice>
          <mc:Fallback>
            <p:pic>
              <p:nvPicPr>
                <p:cNvPr id="77" name="Ink 76">
                  <a:extLst>
                    <a:ext uri="{FF2B5EF4-FFF2-40B4-BE49-F238E27FC236}">
                      <a16:creationId xmlns:a16="http://schemas.microsoft.com/office/drawing/2014/main" id="{73B3ACFE-A757-B7D5-A438-BB665EB064EF}"/>
                    </a:ext>
                  </a:extLst>
                </p:cNvPr>
                <p:cNvPicPr/>
                <p:nvPr/>
              </p:nvPicPr>
              <p:blipFill>
                <a:blip r:embed="rId118"/>
                <a:stretch>
                  <a:fillRect/>
                </a:stretch>
              </p:blipFill>
              <p:spPr>
                <a:xfrm>
                  <a:off x="4473087" y="4157690"/>
                  <a:ext cx="215280" cy="9943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9" name="Ink 78">
                  <a:extLst>
                    <a:ext uri="{FF2B5EF4-FFF2-40B4-BE49-F238E27FC236}">
                      <a16:creationId xmlns:a16="http://schemas.microsoft.com/office/drawing/2014/main" id="{16BDD980-6D41-DD7C-7CF7-F36B524A68AB}"/>
                    </a:ext>
                  </a:extLst>
                </p14:cNvPr>
                <p14:cNvContentPartPr/>
                <p14:nvPr/>
              </p14:nvContentPartPr>
              <p14:xfrm>
                <a:off x="3459687" y="4043570"/>
                <a:ext cx="228960" cy="1150560"/>
              </p14:xfrm>
            </p:contentPart>
          </mc:Choice>
          <mc:Fallback>
            <p:pic>
              <p:nvPicPr>
                <p:cNvPr id="79" name="Ink 78">
                  <a:extLst>
                    <a:ext uri="{FF2B5EF4-FFF2-40B4-BE49-F238E27FC236}">
                      <a16:creationId xmlns:a16="http://schemas.microsoft.com/office/drawing/2014/main" id="{16BDD980-6D41-DD7C-7CF7-F36B524A68AB}"/>
                    </a:ext>
                  </a:extLst>
                </p:cNvPr>
                <p:cNvPicPr/>
                <p:nvPr/>
              </p:nvPicPr>
              <p:blipFill>
                <a:blip r:embed="rId120"/>
                <a:stretch>
                  <a:fillRect/>
                </a:stretch>
              </p:blipFill>
              <p:spPr>
                <a:xfrm>
                  <a:off x="3455367" y="4039250"/>
                  <a:ext cx="237600" cy="1159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0" name="Ink 79">
                  <a:extLst>
                    <a:ext uri="{FF2B5EF4-FFF2-40B4-BE49-F238E27FC236}">
                      <a16:creationId xmlns:a16="http://schemas.microsoft.com/office/drawing/2014/main" id="{92C324A3-0673-D509-3178-FC2A554595DF}"/>
                    </a:ext>
                  </a:extLst>
                </p14:cNvPr>
                <p14:cNvContentPartPr/>
                <p14:nvPr/>
              </p14:nvContentPartPr>
              <p14:xfrm>
                <a:off x="4635087" y="4192970"/>
                <a:ext cx="217800" cy="64080"/>
              </p14:xfrm>
            </p:contentPart>
          </mc:Choice>
          <mc:Fallback>
            <p:pic>
              <p:nvPicPr>
                <p:cNvPr id="80" name="Ink 79">
                  <a:extLst>
                    <a:ext uri="{FF2B5EF4-FFF2-40B4-BE49-F238E27FC236}">
                      <a16:creationId xmlns:a16="http://schemas.microsoft.com/office/drawing/2014/main" id="{92C324A3-0673-D509-3178-FC2A554595DF}"/>
                    </a:ext>
                  </a:extLst>
                </p:cNvPr>
                <p:cNvPicPr/>
                <p:nvPr/>
              </p:nvPicPr>
              <p:blipFill>
                <a:blip r:embed="rId122"/>
                <a:stretch>
                  <a:fillRect/>
                </a:stretch>
              </p:blipFill>
              <p:spPr>
                <a:xfrm>
                  <a:off x="4630767" y="4188650"/>
                  <a:ext cx="2264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1" name="Ink 80">
                  <a:extLst>
                    <a:ext uri="{FF2B5EF4-FFF2-40B4-BE49-F238E27FC236}">
                      <a16:creationId xmlns:a16="http://schemas.microsoft.com/office/drawing/2014/main" id="{AD1B87A2-52AB-CC12-B53F-D970E532BC23}"/>
                    </a:ext>
                  </a:extLst>
                </p14:cNvPr>
                <p14:cNvContentPartPr/>
                <p14:nvPr/>
              </p14:nvContentPartPr>
              <p14:xfrm>
                <a:off x="4941807" y="4012250"/>
                <a:ext cx="16920" cy="261000"/>
              </p14:xfrm>
            </p:contentPart>
          </mc:Choice>
          <mc:Fallback>
            <p:pic>
              <p:nvPicPr>
                <p:cNvPr id="81" name="Ink 80">
                  <a:extLst>
                    <a:ext uri="{FF2B5EF4-FFF2-40B4-BE49-F238E27FC236}">
                      <a16:creationId xmlns:a16="http://schemas.microsoft.com/office/drawing/2014/main" id="{AD1B87A2-52AB-CC12-B53F-D970E532BC23}"/>
                    </a:ext>
                  </a:extLst>
                </p:cNvPr>
                <p:cNvPicPr/>
                <p:nvPr/>
              </p:nvPicPr>
              <p:blipFill>
                <a:blip r:embed="rId124"/>
                <a:stretch>
                  <a:fillRect/>
                </a:stretch>
              </p:blipFill>
              <p:spPr>
                <a:xfrm>
                  <a:off x="4937487" y="4007930"/>
                  <a:ext cx="2556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2" name="Ink 81">
                  <a:extLst>
                    <a:ext uri="{FF2B5EF4-FFF2-40B4-BE49-F238E27FC236}">
                      <a16:creationId xmlns:a16="http://schemas.microsoft.com/office/drawing/2014/main" id="{6F4A89B2-1B1C-9C78-F3EC-3FB4A549EC04}"/>
                    </a:ext>
                  </a:extLst>
                </p14:cNvPr>
                <p14:cNvContentPartPr/>
                <p14:nvPr/>
              </p14:nvContentPartPr>
              <p14:xfrm>
                <a:off x="5021367" y="4522730"/>
                <a:ext cx="172440" cy="215640"/>
              </p14:xfrm>
            </p:contentPart>
          </mc:Choice>
          <mc:Fallback>
            <p:pic>
              <p:nvPicPr>
                <p:cNvPr id="82" name="Ink 81">
                  <a:extLst>
                    <a:ext uri="{FF2B5EF4-FFF2-40B4-BE49-F238E27FC236}">
                      <a16:creationId xmlns:a16="http://schemas.microsoft.com/office/drawing/2014/main" id="{6F4A89B2-1B1C-9C78-F3EC-3FB4A549EC04}"/>
                    </a:ext>
                  </a:extLst>
                </p:cNvPr>
                <p:cNvPicPr/>
                <p:nvPr/>
              </p:nvPicPr>
              <p:blipFill>
                <a:blip r:embed="rId126"/>
                <a:stretch>
                  <a:fillRect/>
                </a:stretch>
              </p:blipFill>
              <p:spPr>
                <a:xfrm>
                  <a:off x="5017047" y="4518410"/>
                  <a:ext cx="1810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Ink 82">
                  <a:extLst>
                    <a:ext uri="{FF2B5EF4-FFF2-40B4-BE49-F238E27FC236}">
                      <a16:creationId xmlns:a16="http://schemas.microsoft.com/office/drawing/2014/main" id="{E98BA52B-23EB-AE82-B01F-222312E9920B}"/>
                    </a:ext>
                  </a:extLst>
                </p14:cNvPr>
                <p14:cNvContentPartPr/>
                <p14:nvPr/>
              </p14:nvContentPartPr>
              <p14:xfrm>
                <a:off x="5324487" y="4603370"/>
                <a:ext cx="162000" cy="190080"/>
              </p14:xfrm>
            </p:contentPart>
          </mc:Choice>
          <mc:Fallback>
            <p:pic>
              <p:nvPicPr>
                <p:cNvPr id="83" name="Ink 82">
                  <a:extLst>
                    <a:ext uri="{FF2B5EF4-FFF2-40B4-BE49-F238E27FC236}">
                      <a16:creationId xmlns:a16="http://schemas.microsoft.com/office/drawing/2014/main" id="{E98BA52B-23EB-AE82-B01F-222312E9920B}"/>
                    </a:ext>
                  </a:extLst>
                </p:cNvPr>
                <p:cNvPicPr/>
                <p:nvPr/>
              </p:nvPicPr>
              <p:blipFill>
                <a:blip r:embed="rId128"/>
                <a:stretch>
                  <a:fillRect/>
                </a:stretch>
              </p:blipFill>
              <p:spPr>
                <a:xfrm>
                  <a:off x="5320167" y="4599050"/>
                  <a:ext cx="1706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Ink 83">
                  <a:extLst>
                    <a:ext uri="{FF2B5EF4-FFF2-40B4-BE49-F238E27FC236}">
                      <a16:creationId xmlns:a16="http://schemas.microsoft.com/office/drawing/2014/main" id="{AD804602-748D-35B1-29D8-7EA3411D253A}"/>
                    </a:ext>
                  </a:extLst>
                </p14:cNvPr>
                <p14:cNvContentPartPr/>
                <p14:nvPr/>
              </p14:nvContentPartPr>
              <p14:xfrm>
                <a:off x="4926327" y="4807490"/>
                <a:ext cx="567000" cy="158760"/>
              </p14:xfrm>
            </p:contentPart>
          </mc:Choice>
          <mc:Fallback>
            <p:pic>
              <p:nvPicPr>
                <p:cNvPr id="84" name="Ink 83">
                  <a:extLst>
                    <a:ext uri="{FF2B5EF4-FFF2-40B4-BE49-F238E27FC236}">
                      <a16:creationId xmlns:a16="http://schemas.microsoft.com/office/drawing/2014/main" id="{AD804602-748D-35B1-29D8-7EA3411D253A}"/>
                    </a:ext>
                  </a:extLst>
                </p:cNvPr>
                <p:cNvPicPr/>
                <p:nvPr/>
              </p:nvPicPr>
              <p:blipFill>
                <a:blip r:embed="rId130"/>
                <a:stretch>
                  <a:fillRect/>
                </a:stretch>
              </p:blipFill>
              <p:spPr>
                <a:xfrm>
                  <a:off x="4922007" y="4803170"/>
                  <a:ext cx="5756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Ink 84">
                  <a:extLst>
                    <a:ext uri="{FF2B5EF4-FFF2-40B4-BE49-F238E27FC236}">
                      <a16:creationId xmlns:a16="http://schemas.microsoft.com/office/drawing/2014/main" id="{E5E20354-07FC-96A2-1FF8-E56522B5B81E}"/>
                    </a:ext>
                  </a:extLst>
                </p14:cNvPr>
                <p14:cNvContentPartPr/>
                <p14:nvPr/>
              </p14:nvContentPartPr>
              <p14:xfrm>
                <a:off x="4989327" y="5005130"/>
                <a:ext cx="108720" cy="164880"/>
              </p14:xfrm>
            </p:contentPart>
          </mc:Choice>
          <mc:Fallback>
            <p:pic>
              <p:nvPicPr>
                <p:cNvPr id="85" name="Ink 84">
                  <a:extLst>
                    <a:ext uri="{FF2B5EF4-FFF2-40B4-BE49-F238E27FC236}">
                      <a16:creationId xmlns:a16="http://schemas.microsoft.com/office/drawing/2014/main" id="{E5E20354-07FC-96A2-1FF8-E56522B5B81E}"/>
                    </a:ext>
                  </a:extLst>
                </p:cNvPr>
                <p:cNvPicPr/>
                <p:nvPr/>
              </p:nvPicPr>
              <p:blipFill>
                <a:blip r:embed="rId132"/>
                <a:stretch>
                  <a:fillRect/>
                </a:stretch>
              </p:blipFill>
              <p:spPr>
                <a:xfrm>
                  <a:off x="4985007" y="5000810"/>
                  <a:ext cx="1173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Ink 85">
                  <a:extLst>
                    <a:ext uri="{FF2B5EF4-FFF2-40B4-BE49-F238E27FC236}">
                      <a16:creationId xmlns:a16="http://schemas.microsoft.com/office/drawing/2014/main" id="{66246A1C-CA78-784C-E678-5F5F687E9DD7}"/>
                    </a:ext>
                  </a:extLst>
                </p14:cNvPr>
                <p14:cNvContentPartPr/>
                <p14:nvPr/>
              </p14:nvContentPartPr>
              <p14:xfrm>
                <a:off x="5242047" y="5052650"/>
                <a:ext cx="117720" cy="57960"/>
              </p14:xfrm>
            </p:contentPart>
          </mc:Choice>
          <mc:Fallback>
            <p:pic>
              <p:nvPicPr>
                <p:cNvPr id="86" name="Ink 85">
                  <a:extLst>
                    <a:ext uri="{FF2B5EF4-FFF2-40B4-BE49-F238E27FC236}">
                      <a16:creationId xmlns:a16="http://schemas.microsoft.com/office/drawing/2014/main" id="{66246A1C-CA78-784C-E678-5F5F687E9DD7}"/>
                    </a:ext>
                  </a:extLst>
                </p:cNvPr>
                <p:cNvPicPr/>
                <p:nvPr/>
              </p:nvPicPr>
              <p:blipFill>
                <a:blip r:embed="rId134"/>
                <a:stretch>
                  <a:fillRect/>
                </a:stretch>
              </p:blipFill>
              <p:spPr>
                <a:xfrm>
                  <a:off x="5237727" y="5048330"/>
                  <a:ext cx="1263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Ink 86">
                  <a:extLst>
                    <a:ext uri="{FF2B5EF4-FFF2-40B4-BE49-F238E27FC236}">
                      <a16:creationId xmlns:a16="http://schemas.microsoft.com/office/drawing/2014/main" id="{52C76617-AA2A-F9CD-6D14-FEEF9C1EB667}"/>
                    </a:ext>
                  </a:extLst>
                </p14:cNvPr>
                <p14:cNvContentPartPr/>
                <p14:nvPr/>
              </p14:nvContentPartPr>
              <p14:xfrm>
                <a:off x="5143407" y="4926650"/>
                <a:ext cx="272160" cy="305280"/>
              </p14:xfrm>
            </p:contentPart>
          </mc:Choice>
          <mc:Fallback>
            <p:pic>
              <p:nvPicPr>
                <p:cNvPr id="87" name="Ink 86">
                  <a:extLst>
                    <a:ext uri="{FF2B5EF4-FFF2-40B4-BE49-F238E27FC236}">
                      <a16:creationId xmlns:a16="http://schemas.microsoft.com/office/drawing/2014/main" id="{52C76617-AA2A-F9CD-6D14-FEEF9C1EB667}"/>
                    </a:ext>
                  </a:extLst>
                </p:cNvPr>
                <p:cNvPicPr/>
                <p:nvPr/>
              </p:nvPicPr>
              <p:blipFill>
                <a:blip r:embed="rId136"/>
                <a:stretch>
                  <a:fillRect/>
                </a:stretch>
              </p:blipFill>
              <p:spPr>
                <a:xfrm>
                  <a:off x="5139087" y="4922330"/>
                  <a:ext cx="28080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8" name="Ink 87">
                  <a:extLst>
                    <a:ext uri="{FF2B5EF4-FFF2-40B4-BE49-F238E27FC236}">
                      <a16:creationId xmlns:a16="http://schemas.microsoft.com/office/drawing/2014/main" id="{66B0E282-7A76-69D6-1773-E6D7FF491DD8}"/>
                    </a:ext>
                  </a:extLst>
                </p14:cNvPr>
                <p14:cNvContentPartPr/>
                <p14:nvPr/>
              </p14:nvContentPartPr>
              <p14:xfrm>
                <a:off x="5700327" y="4415450"/>
                <a:ext cx="423360" cy="632160"/>
              </p14:xfrm>
            </p:contentPart>
          </mc:Choice>
          <mc:Fallback>
            <p:pic>
              <p:nvPicPr>
                <p:cNvPr id="88" name="Ink 87">
                  <a:extLst>
                    <a:ext uri="{FF2B5EF4-FFF2-40B4-BE49-F238E27FC236}">
                      <a16:creationId xmlns:a16="http://schemas.microsoft.com/office/drawing/2014/main" id="{66B0E282-7A76-69D6-1773-E6D7FF491DD8}"/>
                    </a:ext>
                  </a:extLst>
                </p:cNvPr>
                <p:cNvPicPr/>
                <p:nvPr/>
              </p:nvPicPr>
              <p:blipFill>
                <a:blip r:embed="rId138"/>
                <a:stretch>
                  <a:fillRect/>
                </a:stretch>
              </p:blipFill>
              <p:spPr>
                <a:xfrm>
                  <a:off x="5696007" y="4411130"/>
                  <a:ext cx="432000" cy="640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9" name="Ink 88">
                  <a:extLst>
                    <a:ext uri="{FF2B5EF4-FFF2-40B4-BE49-F238E27FC236}">
                      <a16:creationId xmlns:a16="http://schemas.microsoft.com/office/drawing/2014/main" id="{CD21E22D-1891-2576-1039-D8B33B25066B}"/>
                    </a:ext>
                  </a:extLst>
                </p14:cNvPr>
                <p14:cNvContentPartPr/>
                <p14:nvPr/>
              </p14:nvContentPartPr>
              <p14:xfrm>
                <a:off x="6124047" y="4610930"/>
                <a:ext cx="324360" cy="164880"/>
              </p14:xfrm>
            </p:contentPart>
          </mc:Choice>
          <mc:Fallback>
            <p:pic>
              <p:nvPicPr>
                <p:cNvPr id="89" name="Ink 88">
                  <a:extLst>
                    <a:ext uri="{FF2B5EF4-FFF2-40B4-BE49-F238E27FC236}">
                      <a16:creationId xmlns:a16="http://schemas.microsoft.com/office/drawing/2014/main" id="{CD21E22D-1891-2576-1039-D8B33B25066B}"/>
                    </a:ext>
                  </a:extLst>
                </p:cNvPr>
                <p:cNvPicPr/>
                <p:nvPr/>
              </p:nvPicPr>
              <p:blipFill>
                <a:blip r:embed="rId140"/>
                <a:stretch>
                  <a:fillRect/>
                </a:stretch>
              </p:blipFill>
              <p:spPr>
                <a:xfrm>
                  <a:off x="6119727" y="4606610"/>
                  <a:ext cx="3330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0" name="Ink 89">
                  <a:extLst>
                    <a:ext uri="{FF2B5EF4-FFF2-40B4-BE49-F238E27FC236}">
                      <a16:creationId xmlns:a16="http://schemas.microsoft.com/office/drawing/2014/main" id="{8C8A5500-AE3F-EBB6-FA02-08BD0758C037}"/>
                    </a:ext>
                  </a:extLst>
                </p14:cNvPr>
                <p14:cNvContentPartPr/>
                <p14:nvPr/>
              </p14:nvContentPartPr>
              <p14:xfrm>
                <a:off x="6101007" y="4691570"/>
                <a:ext cx="434520" cy="298440"/>
              </p14:xfrm>
            </p:contentPart>
          </mc:Choice>
          <mc:Fallback>
            <p:pic>
              <p:nvPicPr>
                <p:cNvPr id="90" name="Ink 89">
                  <a:extLst>
                    <a:ext uri="{FF2B5EF4-FFF2-40B4-BE49-F238E27FC236}">
                      <a16:creationId xmlns:a16="http://schemas.microsoft.com/office/drawing/2014/main" id="{8C8A5500-AE3F-EBB6-FA02-08BD0758C037}"/>
                    </a:ext>
                  </a:extLst>
                </p:cNvPr>
                <p:cNvPicPr/>
                <p:nvPr/>
              </p:nvPicPr>
              <p:blipFill>
                <a:blip r:embed="rId142"/>
                <a:stretch>
                  <a:fillRect/>
                </a:stretch>
              </p:blipFill>
              <p:spPr>
                <a:xfrm>
                  <a:off x="6096687" y="4687250"/>
                  <a:ext cx="4431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1" name="Ink 90">
                  <a:extLst>
                    <a:ext uri="{FF2B5EF4-FFF2-40B4-BE49-F238E27FC236}">
                      <a16:creationId xmlns:a16="http://schemas.microsoft.com/office/drawing/2014/main" id="{B6ADE743-445D-5805-3E88-D48605B625FC}"/>
                    </a:ext>
                  </a:extLst>
                </p14:cNvPr>
                <p14:cNvContentPartPr/>
                <p14:nvPr/>
              </p14:nvContentPartPr>
              <p14:xfrm>
                <a:off x="6227007" y="4595450"/>
                <a:ext cx="41040" cy="385560"/>
              </p14:xfrm>
            </p:contentPart>
          </mc:Choice>
          <mc:Fallback>
            <p:pic>
              <p:nvPicPr>
                <p:cNvPr id="91" name="Ink 90">
                  <a:extLst>
                    <a:ext uri="{FF2B5EF4-FFF2-40B4-BE49-F238E27FC236}">
                      <a16:creationId xmlns:a16="http://schemas.microsoft.com/office/drawing/2014/main" id="{B6ADE743-445D-5805-3E88-D48605B625FC}"/>
                    </a:ext>
                  </a:extLst>
                </p:cNvPr>
                <p:cNvPicPr/>
                <p:nvPr/>
              </p:nvPicPr>
              <p:blipFill>
                <a:blip r:embed="rId144"/>
                <a:stretch>
                  <a:fillRect/>
                </a:stretch>
              </p:blipFill>
              <p:spPr>
                <a:xfrm>
                  <a:off x="6222687" y="4591130"/>
                  <a:ext cx="4968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2" name="Ink 91">
                  <a:extLst>
                    <a:ext uri="{FF2B5EF4-FFF2-40B4-BE49-F238E27FC236}">
                      <a16:creationId xmlns:a16="http://schemas.microsoft.com/office/drawing/2014/main" id="{66CA6587-01EB-F9CD-AF85-68743CC19D85}"/>
                    </a:ext>
                  </a:extLst>
                </p14:cNvPr>
                <p14:cNvContentPartPr/>
                <p14:nvPr/>
              </p14:nvContentPartPr>
              <p14:xfrm>
                <a:off x="6400887" y="4627130"/>
                <a:ext cx="30600" cy="269280"/>
              </p14:xfrm>
            </p:contentPart>
          </mc:Choice>
          <mc:Fallback>
            <p:pic>
              <p:nvPicPr>
                <p:cNvPr id="92" name="Ink 91">
                  <a:extLst>
                    <a:ext uri="{FF2B5EF4-FFF2-40B4-BE49-F238E27FC236}">
                      <a16:creationId xmlns:a16="http://schemas.microsoft.com/office/drawing/2014/main" id="{66CA6587-01EB-F9CD-AF85-68743CC19D85}"/>
                    </a:ext>
                  </a:extLst>
                </p:cNvPr>
                <p:cNvPicPr/>
                <p:nvPr/>
              </p:nvPicPr>
              <p:blipFill>
                <a:blip r:embed="rId146"/>
                <a:stretch>
                  <a:fillRect/>
                </a:stretch>
              </p:blipFill>
              <p:spPr>
                <a:xfrm>
                  <a:off x="6396567" y="4622810"/>
                  <a:ext cx="39240" cy="277920"/>
                </a:xfrm>
                <a:prstGeom prst="rect">
                  <a:avLst/>
                </a:prstGeom>
              </p:spPr>
            </p:pic>
          </mc:Fallback>
        </mc:AlternateContent>
      </p:grpSp>
    </p:spTree>
    <p:extLst>
      <p:ext uri="{BB962C8B-B14F-4D97-AF65-F5344CB8AC3E}">
        <p14:creationId xmlns:p14="http://schemas.microsoft.com/office/powerpoint/2010/main" val="155547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ea6e1e89e1_1_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Keypoint localization</a:t>
            </a:r>
            <a:endParaRPr/>
          </a:p>
        </p:txBody>
      </p:sp>
      <p:pic>
        <p:nvPicPr>
          <p:cNvPr id="598" name="Google Shape;598;g2ea6e1e89e1_1_45"/>
          <p:cNvPicPr preferRelativeResize="0"/>
          <p:nvPr/>
        </p:nvPicPr>
        <p:blipFill>
          <a:blip r:embed="rId3">
            <a:alphaModFix/>
          </a:blip>
          <a:stretch>
            <a:fillRect/>
          </a:stretch>
        </p:blipFill>
        <p:spPr>
          <a:xfrm>
            <a:off x="646004" y="1212024"/>
            <a:ext cx="7536773" cy="3478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5D342-CE74-CA6D-7360-C399A88CC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B1569-6776-E40B-C251-23F1E394D794}"/>
              </a:ext>
            </a:extLst>
          </p:cNvPr>
          <p:cNvSpPr>
            <a:spLocks noGrp="1"/>
          </p:cNvSpPr>
          <p:nvPr>
            <p:ph type="title"/>
          </p:nvPr>
        </p:nvSpPr>
        <p:spPr>
          <a:xfrm>
            <a:off x="-55659" y="63611"/>
            <a:ext cx="8520600" cy="572700"/>
          </a:xfrm>
        </p:spPr>
        <p:txBody>
          <a:bodyPr>
            <a:normAutofit/>
          </a:bodyPr>
          <a:lstStyle/>
          <a:p>
            <a:r>
              <a:rPr lang="en-US" sz="2000" b="1" dirty="0"/>
              <a:t>SIFT: </a:t>
            </a:r>
            <a:r>
              <a:rPr lang="en-US" sz="2000" dirty="0"/>
              <a:t>Orientation Assignment</a:t>
            </a:r>
            <a:endParaRPr lang="en-US" sz="2000" b="1" dirty="0"/>
          </a:p>
        </p:txBody>
      </p:sp>
      <p:pic>
        <p:nvPicPr>
          <p:cNvPr id="4" name="Picture 3">
            <a:extLst>
              <a:ext uri="{FF2B5EF4-FFF2-40B4-BE49-F238E27FC236}">
                <a16:creationId xmlns:a16="http://schemas.microsoft.com/office/drawing/2014/main" id="{D51BD8C0-89B2-7C96-5C30-592E28DEEE56}"/>
              </a:ext>
            </a:extLst>
          </p:cNvPr>
          <p:cNvPicPr>
            <a:picLocks noChangeAspect="1"/>
          </p:cNvPicPr>
          <p:nvPr/>
        </p:nvPicPr>
        <p:blipFill>
          <a:blip r:embed="rId2"/>
          <a:stretch>
            <a:fillRect/>
          </a:stretch>
        </p:blipFill>
        <p:spPr>
          <a:xfrm>
            <a:off x="241178" y="636311"/>
            <a:ext cx="7278116" cy="4172532"/>
          </a:xfrm>
          <a:prstGeom prst="rect">
            <a:avLst/>
          </a:prstGeom>
        </p:spPr>
      </p:pic>
    </p:spTree>
    <p:extLst>
      <p:ext uri="{BB962C8B-B14F-4D97-AF65-F5344CB8AC3E}">
        <p14:creationId xmlns:p14="http://schemas.microsoft.com/office/powerpoint/2010/main" val="4001716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BB4DD-29F9-E974-FDFD-0A2CDBCDA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7DA16-C09B-B58C-2A00-A135A4D0B516}"/>
              </a:ext>
            </a:extLst>
          </p:cNvPr>
          <p:cNvSpPr>
            <a:spLocks noGrp="1"/>
          </p:cNvSpPr>
          <p:nvPr>
            <p:ph type="title"/>
          </p:nvPr>
        </p:nvSpPr>
        <p:spPr>
          <a:xfrm>
            <a:off x="-55659" y="63611"/>
            <a:ext cx="8520600" cy="572700"/>
          </a:xfrm>
        </p:spPr>
        <p:txBody>
          <a:bodyPr>
            <a:normAutofit/>
          </a:bodyPr>
          <a:lstStyle/>
          <a:p>
            <a:r>
              <a:rPr lang="en-US" sz="2000" b="1" dirty="0"/>
              <a:t>SIFT: </a:t>
            </a:r>
            <a:r>
              <a:rPr lang="en-US" sz="2000" dirty="0"/>
              <a:t>Descriptor Formation</a:t>
            </a:r>
            <a:endParaRPr lang="en-US" sz="2000" b="1" dirty="0"/>
          </a:p>
        </p:txBody>
      </p:sp>
      <p:pic>
        <p:nvPicPr>
          <p:cNvPr id="5" name="Picture 4">
            <a:extLst>
              <a:ext uri="{FF2B5EF4-FFF2-40B4-BE49-F238E27FC236}">
                <a16:creationId xmlns:a16="http://schemas.microsoft.com/office/drawing/2014/main" id="{26F8C494-9DA8-9308-9A9C-2AD6CA780D9D}"/>
              </a:ext>
            </a:extLst>
          </p:cNvPr>
          <p:cNvPicPr>
            <a:picLocks noChangeAspect="1"/>
          </p:cNvPicPr>
          <p:nvPr/>
        </p:nvPicPr>
        <p:blipFill>
          <a:blip r:embed="rId2"/>
          <a:stretch>
            <a:fillRect/>
          </a:stretch>
        </p:blipFill>
        <p:spPr>
          <a:xfrm>
            <a:off x="241102" y="813457"/>
            <a:ext cx="7182852" cy="2657846"/>
          </a:xfrm>
          <a:prstGeom prst="rect">
            <a:avLst/>
          </a:prstGeom>
        </p:spPr>
      </p:pic>
    </p:spTree>
    <p:extLst>
      <p:ext uri="{BB962C8B-B14F-4D97-AF65-F5344CB8AC3E}">
        <p14:creationId xmlns:p14="http://schemas.microsoft.com/office/powerpoint/2010/main" val="3651332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28"/>
          <p:cNvPicPr preferRelativeResize="0"/>
          <p:nvPr/>
        </p:nvPicPr>
        <p:blipFill rotWithShape="1">
          <a:blip r:embed="rId3">
            <a:alphaModFix/>
          </a:blip>
          <a:srcRect/>
          <a:stretch/>
        </p:blipFill>
        <p:spPr>
          <a:xfrm>
            <a:off x="757500" y="304800"/>
            <a:ext cx="6483274" cy="4838700"/>
          </a:xfrm>
          <a:prstGeom prst="rect">
            <a:avLst/>
          </a:prstGeom>
          <a:noFill/>
          <a:ln>
            <a:noFill/>
          </a:ln>
        </p:spPr>
      </p:pic>
      <p:sp>
        <p:nvSpPr>
          <p:cNvPr id="3" name="TextBox 2">
            <a:extLst>
              <a:ext uri="{FF2B5EF4-FFF2-40B4-BE49-F238E27FC236}">
                <a16:creationId xmlns:a16="http://schemas.microsoft.com/office/drawing/2014/main" id="{127E065C-C1E7-FB35-8A41-7E3F3CBA0AC2}"/>
              </a:ext>
            </a:extLst>
          </p:cNvPr>
          <p:cNvSpPr txBox="1"/>
          <p:nvPr/>
        </p:nvSpPr>
        <p:spPr>
          <a:xfrm>
            <a:off x="4401047" y="1704821"/>
            <a:ext cx="4572000" cy="861774"/>
          </a:xfrm>
          <a:prstGeom prst="rect">
            <a:avLst/>
          </a:prstGeom>
          <a:noFill/>
        </p:spPr>
        <p:txBody>
          <a:bodyPr wrap="square">
            <a:spAutoFit/>
          </a:bodyPr>
          <a:lstStyle/>
          <a:p>
            <a:pPr algn="l">
              <a:buFont typeface="Arial" panose="020B0604020202020204" pitchFamily="34" charset="0"/>
              <a:buChar char="•"/>
            </a:pPr>
            <a:r>
              <a:rPr lang="en-US" sz="1000" b="0" i="0" dirty="0">
                <a:solidFill>
                  <a:srgbClr val="424242"/>
                </a:solidFill>
                <a:effectLst/>
                <a:latin typeface="Segoe UI" panose="020B0502040204020203" pitchFamily="34" charset="0"/>
              </a:rPr>
              <a:t>The SIFT descriptor is formed by creating histograms of gradient directions over spatial regions around each </a:t>
            </a:r>
            <a:r>
              <a:rPr lang="en-US" sz="1000" b="0" i="0" dirty="0" err="1">
                <a:solidFill>
                  <a:srgbClr val="424242"/>
                </a:solidFill>
                <a:effectLst/>
                <a:latin typeface="Segoe UI" panose="020B0502040204020203" pitchFamily="34" charset="0"/>
              </a:rPr>
              <a:t>keypoint</a:t>
            </a:r>
            <a:r>
              <a:rPr lang="en-US" sz="1000" b="0" i="0" dirty="0">
                <a:solidFill>
                  <a:srgbClr val="424242"/>
                </a:solidFill>
                <a:effectLst/>
                <a:latin typeface="Segoe UI" panose="020B0502040204020203" pitchFamily="34" charset="0"/>
              </a:rPr>
              <a:t>.</a:t>
            </a:r>
          </a:p>
          <a:p>
            <a:pPr algn="l">
              <a:buFont typeface="Arial" panose="020B0604020202020204" pitchFamily="34" charset="0"/>
              <a:buChar char="•"/>
            </a:pPr>
            <a:r>
              <a:rPr lang="en-US" sz="1000" b="0" i="0" dirty="0">
                <a:solidFill>
                  <a:srgbClr val="424242"/>
                </a:solidFill>
                <a:effectLst/>
                <a:latin typeface="Segoe UI" panose="020B0502040204020203" pitchFamily="34" charset="0"/>
              </a:rPr>
              <a:t>A 16x16 window is divided into smaller 4x4 subregions, and each subregion's gradient directions are binned into histograms, resulting in a 128-dimensional vector.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2ea6e1e89e1_1_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point descriptor</a:t>
            </a:r>
            <a:endParaRPr/>
          </a:p>
        </p:txBody>
      </p:sp>
      <p:pic>
        <p:nvPicPr>
          <p:cNvPr id="604" name="Google Shape;604;g2ea6e1e89e1_1_52"/>
          <p:cNvPicPr preferRelativeResize="0"/>
          <p:nvPr/>
        </p:nvPicPr>
        <p:blipFill>
          <a:blip r:embed="rId3">
            <a:alphaModFix/>
          </a:blip>
          <a:stretch>
            <a:fillRect/>
          </a:stretch>
        </p:blipFill>
        <p:spPr>
          <a:xfrm>
            <a:off x="0" y="1514474"/>
            <a:ext cx="9143998" cy="3337151"/>
          </a:xfrm>
          <a:prstGeom prst="rect">
            <a:avLst/>
          </a:prstGeom>
          <a:noFill/>
          <a:ln>
            <a:noFill/>
          </a:ln>
        </p:spPr>
      </p:pic>
      <p:sp>
        <p:nvSpPr>
          <p:cNvPr id="605" name="Google Shape;605;g2ea6e1e89e1_1_52"/>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B61E8-2879-9D89-2107-16FD59649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5D690-824B-6F77-DFA4-858C465CEE3D}"/>
              </a:ext>
            </a:extLst>
          </p:cNvPr>
          <p:cNvSpPr>
            <a:spLocks noGrp="1"/>
          </p:cNvSpPr>
          <p:nvPr>
            <p:ph type="title"/>
          </p:nvPr>
        </p:nvSpPr>
        <p:spPr/>
        <p:txBody>
          <a:bodyPr/>
          <a:lstStyle/>
          <a:p>
            <a:r>
              <a:rPr lang="en-US" dirty="0"/>
              <a:t>The Signature: Descriptor Generation</a:t>
            </a:r>
          </a:p>
        </p:txBody>
      </p:sp>
      <p:pic>
        <p:nvPicPr>
          <p:cNvPr id="5" name="Picture 4">
            <a:extLst>
              <a:ext uri="{FF2B5EF4-FFF2-40B4-BE49-F238E27FC236}">
                <a16:creationId xmlns:a16="http://schemas.microsoft.com/office/drawing/2014/main" id="{3E0BD3D0-3BC7-9A7F-34A3-2C92565C875A}"/>
              </a:ext>
            </a:extLst>
          </p:cNvPr>
          <p:cNvPicPr>
            <a:picLocks noChangeAspect="1"/>
          </p:cNvPicPr>
          <p:nvPr/>
        </p:nvPicPr>
        <p:blipFill>
          <a:blip r:embed="rId2"/>
          <a:stretch>
            <a:fillRect/>
          </a:stretch>
        </p:blipFill>
        <p:spPr>
          <a:xfrm>
            <a:off x="398056" y="1044844"/>
            <a:ext cx="7401958" cy="3820058"/>
          </a:xfrm>
          <a:prstGeom prst="rect">
            <a:avLst/>
          </a:prstGeom>
        </p:spPr>
      </p:pic>
    </p:spTree>
    <p:extLst>
      <p:ext uri="{BB962C8B-B14F-4D97-AF65-F5344CB8AC3E}">
        <p14:creationId xmlns:p14="http://schemas.microsoft.com/office/powerpoint/2010/main" val="4135513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ea6e1e89e1_1_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Keypoint descriptor</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611" name="Google Shape;611;g2ea6e1e89e1_1_58"/>
          <p:cNvPicPr preferRelativeResize="0"/>
          <p:nvPr/>
        </p:nvPicPr>
        <p:blipFill rotWithShape="1">
          <a:blip r:embed="rId3">
            <a:alphaModFix/>
          </a:blip>
          <a:srcRect t="6646"/>
          <a:stretch/>
        </p:blipFill>
        <p:spPr>
          <a:xfrm>
            <a:off x="70350" y="1077900"/>
            <a:ext cx="4776548" cy="2286751"/>
          </a:xfrm>
          <a:prstGeom prst="rect">
            <a:avLst/>
          </a:prstGeom>
          <a:noFill/>
          <a:ln>
            <a:noFill/>
          </a:ln>
        </p:spPr>
      </p:pic>
      <p:pic>
        <p:nvPicPr>
          <p:cNvPr id="612" name="Google Shape;612;g2ea6e1e89e1_1_58"/>
          <p:cNvPicPr preferRelativeResize="0"/>
          <p:nvPr/>
        </p:nvPicPr>
        <p:blipFill>
          <a:blip r:embed="rId4">
            <a:alphaModFix/>
          </a:blip>
          <a:stretch>
            <a:fillRect/>
          </a:stretch>
        </p:blipFill>
        <p:spPr>
          <a:xfrm>
            <a:off x="4846901" y="3108900"/>
            <a:ext cx="3992299" cy="1946246"/>
          </a:xfrm>
          <a:prstGeom prst="rect">
            <a:avLst/>
          </a:prstGeom>
          <a:noFill/>
          <a:ln>
            <a:noFill/>
          </a:ln>
        </p:spPr>
      </p:pic>
      <p:sp>
        <p:nvSpPr>
          <p:cNvPr id="613" name="Google Shape;613;g2ea6e1e89e1_1_5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6D66A-0609-3932-4ED3-2E9E5D3AC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7D6548-0E44-0516-15FF-40523A5380B0}"/>
              </a:ext>
            </a:extLst>
          </p:cNvPr>
          <p:cNvSpPr>
            <a:spLocks noGrp="1"/>
          </p:cNvSpPr>
          <p:nvPr>
            <p:ph type="title"/>
          </p:nvPr>
        </p:nvSpPr>
        <p:spPr>
          <a:xfrm>
            <a:off x="-55659" y="63611"/>
            <a:ext cx="8520600" cy="572700"/>
          </a:xfrm>
        </p:spPr>
        <p:txBody>
          <a:bodyPr>
            <a:normAutofit/>
          </a:bodyPr>
          <a:lstStyle/>
          <a:p>
            <a:r>
              <a:rPr lang="en-US" sz="2000" b="1" dirty="0"/>
              <a:t>SIFT: </a:t>
            </a:r>
            <a:r>
              <a:rPr lang="en-US" sz="2000" dirty="0"/>
              <a:t>Descriptor Normalization</a:t>
            </a:r>
            <a:endParaRPr lang="en-US" sz="2000" b="1" dirty="0"/>
          </a:p>
        </p:txBody>
      </p:sp>
      <p:pic>
        <p:nvPicPr>
          <p:cNvPr id="4" name="Picture 3">
            <a:extLst>
              <a:ext uri="{FF2B5EF4-FFF2-40B4-BE49-F238E27FC236}">
                <a16:creationId xmlns:a16="http://schemas.microsoft.com/office/drawing/2014/main" id="{C648CF06-33A6-8274-CC64-62C7F6BB8387}"/>
              </a:ext>
            </a:extLst>
          </p:cNvPr>
          <p:cNvPicPr>
            <a:picLocks noChangeAspect="1"/>
          </p:cNvPicPr>
          <p:nvPr/>
        </p:nvPicPr>
        <p:blipFill>
          <a:blip r:embed="rId2"/>
          <a:stretch>
            <a:fillRect/>
          </a:stretch>
        </p:blipFill>
        <p:spPr>
          <a:xfrm>
            <a:off x="222557" y="900007"/>
            <a:ext cx="5868219" cy="1514686"/>
          </a:xfrm>
          <a:prstGeom prst="rect">
            <a:avLst/>
          </a:prstGeom>
        </p:spPr>
      </p:pic>
      <p:pic>
        <p:nvPicPr>
          <p:cNvPr id="7" name="Picture 6">
            <a:extLst>
              <a:ext uri="{FF2B5EF4-FFF2-40B4-BE49-F238E27FC236}">
                <a16:creationId xmlns:a16="http://schemas.microsoft.com/office/drawing/2014/main" id="{2092A61D-0097-1BBB-FF7B-C87C1DC74EA1}"/>
              </a:ext>
            </a:extLst>
          </p:cNvPr>
          <p:cNvPicPr>
            <a:picLocks noChangeAspect="1"/>
          </p:cNvPicPr>
          <p:nvPr/>
        </p:nvPicPr>
        <p:blipFill>
          <a:blip r:embed="rId3"/>
          <a:stretch>
            <a:fillRect/>
          </a:stretch>
        </p:blipFill>
        <p:spPr>
          <a:xfrm>
            <a:off x="502543" y="2802400"/>
            <a:ext cx="5992061" cy="2067213"/>
          </a:xfrm>
          <a:prstGeom prst="rect">
            <a:avLst/>
          </a:prstGeom>
        </p:spPr>
      </p:pic>
    </p:spTree>
    <p:extLst>
      <p:ext uri="{BB962C8B-B14F-4D97-AF65-F5344CB8AC3E}">
        <p14:creationId xmlns:p14="http://schemas.microsoft.com/office/powerpoint/2010/main" val="2905872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25"/>
          <p:cNvPicPr preferRelativeResize="0"/>
          <p:nvPr/>
        </p:nvPicPr>
        <p:blipFill rotWithShape="1">
          <a:blip r:embed="rId3">
            <a:alphaModFix/>
          </a:blip>
          <a:srcRect/>
          <a:stretch/>
        </p:blipFill>
        <p:spPr>
          <a:xfrm>
            <a:off x="558617" y="211624"/>
            <a:ext cx="6134269" cy="4838700"/>
          </a:xfrm>
          <a:prstGeom prst="rect">
            <a:avLst/>
          </a:prstGeom>
          <a:noFill/>
          <a:ln>
            <a:noFill/>
          </a:ln>
        </p:spPr>
      </p:pic>
      <p:sp>
        <p:nvSpPr>
          <p:cNvPr id="3" name="TextBox 2">
            <a:extLst>
              <a:ext uri="{FF2B5EF4-FFF2-40B4-BE49-F238E27FC236}">
                <a16:creationId xmlns:a16="http://schemas.microsoft.com/office/drawing/2014/main" id="{5246C27E-0555-6E96-0B4B-8A7A2BBCFD47}"/>
              </a:ext>
            </a:extLst>
          </p:cNvPr>
          <p:cNvSpPr txBox="1"/>
          <p:nvPr/>
        </p:nvSpPr>
        <p:spPr>
          <a:xfrm>
            <a:off x="6611510" y="935061"/>
            <a:ext cx="2365513" cy="553998"/>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how SIFT detects </a:t>
            </a:r>
            <a:r>
              <a:rPr lang="en-US" sz="1000" b="0" i="0" dirty="0" err="1">
                <a:solidFill>
                  <a:srgbClr val="424242"/>
                </a:solidFill>
                <a:effectLst/>
                <a:latin typeface="Segoe UI" panose="020B0502040204020203" pitchFamily="34" charset="0"/>
              </a:rPr>
              <a:t>keypoints</a:t>
            </a:r>
            <a:r>
              <a:rPr lang="en-US" sz="1000" b="0" i="0" dirty="0">
                <a:solidFill>
                  <a:srgbClr val="424242"/>
                </a:solidFill>
                <a:effectLst/>
                <a:latin typeface="Segoe UI" panose="020B0502040204020203" pitchFamily="34" charset="0"/>
              </a:rPr>
              <a:t> at different scales using the scale-space representation.</a:t>
            </a:r>
            <a:endParaRPr lang="en-US" sz="1000" dirty="0"/>
          </a:p>
        </p:txBody>
      </p:sp>
      <p:sp>
        <p:nvSpPr>
          <p:cNvPr id="5" name="TextBox 4">
            <a:extLst>
              <a:ext uri="{FF2B5EF4-FFF2-40B4-BE49-F238E27FC236}">
                <a16:creationId xmlns:a16="http://schemas.microsoft.com/office/drawing/2014/main" id="{46ACFDB3-6894-1D84-4D97-5872F435E169}"/>
              </a:ext>
            </a:extLst>
          </p:cNvPr>
          <p:cNvSpPr txBox="1"/>
          <p:nvPr/>
        </p:nvSpPr>
        <p:spPr>
          <a:xfrm>
            <a:off x="6468386" y="3949928"/>
            <a:ext cx="2604052" cy="1292662"/>
          </a:xfrm>
          <a:prstGeom prst="rect">
            <a:avLst/>
          </a:prstGeom>
          <a:noFill/>
        </p:spPr>
        <p:txBody>
          <a:bodyPr wrap="square">
            <a:spAutoFit/>
          </a:bodyPr>
          <a:lstStyle/>
          <a:p>
            <a:pPr marL="457200" lvl="1" algn="l"/>
            <a:r>
              <a:rPr lang="en-US" sz="1000" b="0" i="0" dirty="0">
                <a:solidFill>
                  <a:srgbClr val="424242"/>
                </a:solidFill>
                <a:effectLst/>
                <a:latin typeface="Segoe UI" panose="020B0502040204020203" pitchFamily="34" charset="0"/>
              </a:rPr>
              <a:t>The ratio represents the relative sizes of blobs detected in different images, demonstrating scale invariance.</a:t>
            </a:r>
            <a:br>
              <a:rPr lang="en-US" sz="1000" b="0" i="0" dirty="0">
                <a:solidFill>
                  <a:srgbClr val="424242"/>
                </a:solidFill>
                <a:effectLst/>
                <a:latin typeface="Segoe UI" panose="020B0502040204020203" pitchFamily="34" charset="0"/>
              </a:rPr>
            </a:br>
            <a:endParaRPr lang="en-US" sz="1000" b="0" i="0" dirty="0">
              <a:solidFill>
                <a:srgbClr val="424242"/>
              </a:solidFill>
              <a:effectLst/>
              <a:latin typeface="Segoe UI" panose="020B0502040204020203" pitchFamily="34" charset="0"/>
            </a:endParaRPr>
          </a:p>
          <a:p>
            <a:pPr>
              <a:buNone/>
            </a:pPr>
            <a:br>
              <a:rPr lang="en-US" dirty="0"/>
            </a:b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26"/>
          <p:cNvPicPr preferRelativeResize="0"/>
          <p:nvPr/>
        </p:nvPicPr>
        <p:blipFill rotWithShape="1">
          <a:blip r:embed="rId3">
            <a:alphaModFix/>
          </a:blip>
          <a:srcRect/>
          <a:stretch/>
        </p:blipFill>
        <p:spPr>
          <a:xfrm>
            <a:off x="1330363" y="304800"/>
            <a:ext cx="6483274" cy="4838700"/>
          </a:xfrm>
          <a:prstGeom prst="rect">
            <a:avLst/>
          </a:prstGeom>
          <a:noFill/>
          <a:ln>
            <a:noFill/>
          </a:ln>
        </p:spPr>
      </p:pic>
      <p:sp>
        <p:nvSpPr>
          <p:cNvPr id="3" name="TextBox 2">
            <a:extLst>
              <a:ext uri="{FF2B5EF4-FFF2-40B4-BE49-F238E27FC236}">
                <a16:creationId xmlns:a16="http://schemas.microsoft.com/office/drawing/2014/main" id="{336AD080-B31E-1527-61EF-6DF0AB940CB3}"/>
              </a:ext>
            </a:extLst>
          </p:cNvPr>
          <p:cNvSpPr txBox="1"/>
          <p:nvPr/>
        </p:nvSpPr>
        <p:spPr>
          <a:xfrm>
            <a:off x="139148" y="1339155"/>
            <a:ext cx="1832775" cy="2092881"/>
          </a:xfrm>
          <a:prstGeom prst="rect">
            <a:avLst/>
          </a:prstGeom>
          <a:noFill/>
        </p:spPr>
        <p:txBody>
          <a:bodyPr wrap="square">
            <a:spAutoFit/>
          </a:bodyPr>
          <a:lstStyle/>
          <a:p>
            <a:pPr algn="l">
              <a:buFont typeface="Arial" panose="020B0604020202020204" pitchFamily="34" charset="0"/>
              <a:buChar char="•"/>
            </a:pPr>
            <a:r>
              <a:rPr lang="en-US" sz="1000" b="0" i="0" dirty="0">
                <a:solidFill>
                  <a:srgbClr val="424242"/>
                </a:solidFill>
                <a:effectLst/>
                <a:latin typeface="Segoe UI" panose="020B0502040204020203" pitchFamily="34" charset="0"/>
              </a:rPr>
              <a:t>Image gradients are computed around each </a:t>
            </a:r>
            <a:r>
              <a:rPr lang="en-US" sz="1000" b="0" i="0" dirty="0" err="1">
                <a:solidFill>
                  <a:srgbClr val="424242"/>
                </a:solidFill>
                <a:effectLst/>
                <a:latin typeface="Segoe UI" panose="020B0502040204020203" pitchFamily="34" charset="0"/>
              </a:rPr>
              <a:t>keypoint</a:t>
            </a:r>
            <a:r>
              <a:rPr lang="en-US" sz="1000" b="0" i="0" dirty="0">
                <a:solidFill>
                  <a:srgbClr val="424242"/>
                </a:solidFill>
                <a:effectLst/>
                <a:latin typeface="Segoe UI" panose="020B0502040204020203" pitchFamily="34" charset="0"/>
              </a:rPr>
              <a:t> to determine the direction and magnitude of intensity changes.</a:t>
            </a:r>
          </a:p>
          <a:p>
            <a:pPr algn="l">
              <a:buFont typeface="Arial" panose="020B0604020202020204" pitchFamily="34" charset="0"/>
              <a:buChar char="•"/>
            </a:pPr>
            <a:endParaRPr lang="en-US" sz="1000" dirty="0">
              <a:solidFill>
                <a:srgbClr val="424242"/>
              </a:solidFill>
              <a:latin typeface="Segoe UI" panose="020B0502040204020203" pitchFamily="34" charset="0"/>
            </a:endParaRPr>
          </a:p>
          <a:p>
            <a:pPr algn="l"/>
            <a:endParaRPr lang="en-US" sz="10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000" b="0" i="0" dirty="0">
                <a:solidFill>
                  <a:srgbClr val="424242"/>
                </a:solidFill>
                <a:effectLst/>
                <a:latin typeface="Segoe UI" panose="020B0502040204020203" pitchFamily="34" charset="0"/>
              </a:rPr>
              <a:t>A histogram of gradient directions is created, and the most prominent direction is chosen as the principal orientation. This helps achieve rotation invariance.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27"/>
          <p:cNvPicPr preferRelativeResize="0"/>
          <p:nvPr/>
        </p:nvPicPr>
        <p:blipFill rotWithShape="1">
          <a:blip r:embed="rId3">
            <a:alphaModFix/>
          </a:blip>
          <a:srcRect/>
          <a:stretch/>
        </p:blipFill>
        <p:spPr>
          <a:xfrm>
            <a:off x="1250600" y="304800"/>
            <a:ext cx="6483274" cy="4838700"/>
          </a:xfrm>
          <a:prstGeom prst="rect">
            <a:avLst/>
          </a:prstGeom>
          <a:noFill/>
          <a:ln>
            <a:noFill/>
          </a:ln>
        </p:spPr>
      </p:pic>
      <p:sp>
        <p:nvSpPr>
          <p:cNvPr id="3" name="TextBox 2">
            <a:extLst>
              <a:ext uri="{FF2B5EF4-FFF2-40B4-BE49-F238E27FC236}">
                <a16:creationId xmlns:a16="http://schemas.microsoft.com/office/drawing/2014/main" id="{3EDF9BAF-7149-D5D5-A467-14DA6FF011B1}"/>
              </a:ext>
            </a:extLst>
          </p:cNvPr>
          <p:cNvSpPr txBox="1"/>
          <p:nvPr/>
        </p:nvSpPr>
        <p:spPr>
          <a:xfrm>
            <a:off x="218661" y="1705580"/>
            <a:ext cx="4572000" cy="553998"/>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The principal orientation is used to align the </a:t>
            </a:r>
            <a:r>
              <a:rPr lang="en-US" sz="1000" b="0" i="0" dirty="0" err="1">
                <a:solidFill>
                  <a:srgbClr val="424242"/>
                </a:solidFill>
                <a:effectLst/>
                <a:latin typeface="Segoe UI" panose="020B0502040204020203" pitchFamily="34" charset="0"/>
              </a:rPr>
              <a:t>keypoint</a:t>
            </a:r>
            <a:r>
              <a:rPr lang="en-US" sz="1000" b="0" i="0" dirty="0">
                <a:solidFill>
                  <a:srgbClr val="424242"/>
                </a:solidFill>
                <a:effectLst/>
                <a:latin typeface="Segoe UI" panose="020B0502040204020203" pitchFamily="34" charset="0"/>
              </a:rPr>
              <a:t> descriptor, effectively undoing any rotation in the image. This ensures that the descriptor is invariant to rotation.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ea6e1e89e1_1_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Rotation Invariation using principal orientation</a:t>
            </a:r>
            <a:endParaRPr/>
          </a:p>
        </p:txBody>
      </p:sp>
      <p:pic>
        <p:nvPicPr>
          <p:cNvPr id="656" name="Google Shape;656;g2ea6e1e89e1_1_136"/>
          <p:cNvPicPr preferRelativeResize="0"/>
          <p:nvPr/>
        </p:nvPicPr>
        <p:blipFill>
          <a:blip r:embed="rId3">
            <a:alphaModFix/>
          </a:blip>
          <a:stretch>
            <a:fillRect/>
          </a:stretch>
        </p:blipFill>
        <p:spPr>
          <a:xfrm>
            <a:off x="1388949" y="1356000"/>
            <a:ext cx="5809052" cy="31442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30"/>
          <p:cNvPicPr preferRelativeResize="0"/>
          <p:nvPr/>
        </p:nvPicPr>
        <p:blipFill rotWithShape="1">
          <a:blip r:embed="rId3">
            <a:alphaModFix/>
          </a:blip>
          <a:srcRect/>
          <a:stretch/>
        </p:blipFill>
        <p:spPr>
          <a:xfrm>
            <a:off x="-166997" y="0"/>
            <a:ext cx="5836257" cy="3953033"/>
          </a:xfrm>
          <a:prstGeom prst="rect">
            <a:avLst/>
          </a:prstGeom>
          <a:noFill/>
          <a:ln>
            <a:noFill/>
          </a:ln>
        </p:spPr>
      </p:pic>
      <p:sp>
        <p:nvSpPr>
          <p:cNvPr id="3" name="TextBox 2">
            <a:extLst>
              <a:ext uri="{FF2B5EF4-FFF2-40B4-BE49-F238E27FC236}">
                <a16:creationId xmlns:a16="http://schemas.microsoft.com/office/drawing/2014/main" id="{3A7A8C03-85AA-1371-09F1-2EEF2F644EDF}"/>
              </a:ext>
            </a:extLst>
          </p:cNvPr>
          <p:cNvSpPr txBox="1"/>
          <p:nvPr/>
        </p:nvSpPr>
        <p:spPr>
          <a:xfrm>
            <a:off x="6365020" y="1029719"/>
            <a:ext cx="2540442" cy="861774"/>
          </a:xfrm>
          <a:prstGeom prst="rect">
            <a:avLst/>
          </a:prstGeom>
          <a:noFill/>
        </p:spPr>
        <p:txBody>
          <a:bodyPr wrap="square">
            <a:spAutoFit/>
          </a:bodyPr>
          <a:lstStyle/>
          <a:p>
            <a:pPr>
              <a:buNone/>
            </a:pPr>
            <a:r>
              <a:rPr lang="en-US" sz="1000" dirty="0">
                <a:solidFill>
                  <a:schemeClr val="accent1"/>
                </a:solidFill>
              </a:rPr>
              <a:t>After extracting the 128-dimensional SIFT descriptors for </a:t>
            </a:r>
            <a:r>
              <a:rPr lang="en-US" sz="1000" dirty="0" err="1">
                <a:solidFill>
                  <a:schemeClr val="accent1"/>
                </a:solidFill>
              </a:rPr>
              <a:t>keypoints</a:t>
            </a:r>
            <a:r>
              <a:rPr lang="en-US" sz="1000" dirty="0">
                <a:solidFill>
                  <a:schemeClr val="accent1"/>
                </a:solidFill>
              </a:rPr>
              <a:t>, we need a way to </a:t>
            </a:r>
            <a:r>
              <a:rPr lang="en-US" sz="1000" b="1" dirty="0">
                <a:solidFill>
                  <a:schemeClr val="accent1"/>
                </a:solidFill>
              </a:rPr>
              <a:t>compare</a:t>
            </a:r>
            <a:r>
              <a:rPr lang="en-US" sz="1000" dirty="0">
                <a:solidFill>
                  <a:schemeClr val="accent1"/>
                </a:solidFill>
              </a:rPr>
              <a:t> them across images. Each method here measures similarity differently:</a:t>
            </a:r>
          </a:p>
        </p:txBody>
      </p:sp>
      <p:pic>
        <p:nvPicPr>
          <p:cNvPr id="5" name="Picture 4">
            <a:extLst>
              <a:ext uri="{FF2B5EF4-FFF2-40B4-BE49-F238E27FC236}">
                <a16:creationId xmlns:a16="http://schemas.microsoft.com/office/drawing/2014/main" id="{6D5E3C63-A810-9E7D-F0AF-6667CD9696FA}"/>
              </a:ext>
            </a:extLst>
          </p:cNvPr>
          <p:cNvPicPr>
            <a:picLocks noChangeAspect="1"/>
          </p:cNvPicPr>
          <p:nvPr/>
        </p:nvPicPr>
        <p:blipFill>
          <a:blip r:embed="rId4"/>
          <a:stretch>
            <a:fillRect/>
          </a:stretch>
        </p:blipFill>
        <p:spPr>
          <a:xfrm>
            <a:off x="5669260" y="2208810"/>
            <a:ext cx="3359448" cy="1287453"/>
          </a:xfrm>
          <a:prstGeom prst="rect">
            <a:avLst/>
          </a:prstGeom>
        </p:spPr>
      </p:pic>
      <p:pic>
        <p:nvPicPr>
          <p:cNvPr id="7" name="Picture 6">
            <a:extLst>
              <a:ext uri="{FF2B5EF4-FFF2-40B4-BE49-F238E27FC236}">
                <a16:creationId xmlns:a16="http://schemas.microsoft.com/office/drawing/2014/main" id="{4B2175C4-AB76-907D-7E64-F2511C7BD986}"/>
              </a:ext>
            </a:extLst>
          </p:cNvPr>
          <p:cNvPicPr>
            <a:picLocks noChangeAspect="1"/>
          </p:cNvPicPr>
          <p:nvPr/>
        </p:nvPicPr>
        <p:blipFill>
          <a:blip r:embed="rId5"/>
          <a:stretch>
            <a:fillRect/>
          </a:stretch>
        </p:blipFill>
        <p:spPr>
          <a:xfrm>
            <a:off x="-166997" y="3666919"/>
            <a:ext cx="7411484" cy="1476581"/>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1"/>
          <p:cNvPicPr preferRelativeResize="0"/>
          <p:nvPr/>
        </p:nvPicPr>
        <p:blipFill rotWithShape="1">
          <a:blip r:embed="rId3">
            <a:alphaModFix/>
          </a:blip>
          <a:srcRect/>
          <a:stretch/>
        </p:blipFill>
        <p:spPr>
          <a:xfrm>
            <a:off x="555800" y="304800"/>
            <a:ext cx="6422797" cy="4838699"/>
          </a:xfrm>
          <a:prstGeom prst="rect">
            <a:avLst/>
          </a:prstGeom>
          <a:noFill/>
          <a:ln>
            <a:noFill/>
          </a:ln>
        </p:spPr>
      </p:pic>
      <p:pic>
        <p:nvPicPr>
          <p:cNvPr id="3" name="Picture 2">
            <a:extLst>
              <a:ext uri="{FF2B5EF4-FFF2-40B4-BE49-F238E27FC236}">
                <a16:creationId xmlns:a16="http://schemas.microsoft.com/office/drawing/2014/main" id="{A2C3D135-69FE-5688-6843-745427A05E11}"/>
              </a:ext>
            </a:extLst>
          </p:cNvPr>
          <p:cNvPicPr>
            <a:picLocks noChangeAspect="1"/>
          </p:cNvPicPr>
          <p:nvPr/>
        </p:nvPicPr>
        <p:blipFill>
          <a:blip r:embed="rId4"/>
          <a:stretch>
            <a:fillRect/>
          </a:stretch>
        </p:blipFill>
        <p:spPr>
          <a:xfrm>
            <a:off x="5252394" y="2082681"/>
            <a:ext cx="3601025" cy="58100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C229-C812-5212-31F9-0EF7F911B478}"/>
              </a:ext>
            </a:extLst>
          </p:cNvPr>
          <p:cNvSpPr>
            <a:spLocks noGrp="1"/>
          </p:cNvSpPr>
          <p:nvPr>
            <p:ph type="title"/>
          </p:nvPr>
        </p:nvSpPr>
        <p:spPr/>
        <p:txBody>
          <a:bodyPr>
            <a:normAutofit fontScale="90000"/>
          </a:bodyPr>
          <a:lstStyle/>
          <a:p>
            <a:r>
              <a:rPr lang="en-US" dirty="0"/>
              <a:t>Normalized Correlation Example</a:t>
            </a:r>
          </a:p>
        </p:txBody>
      </p:sp>
      <p:pic>
        <p:nvPicPr>
          <p:cNvPr id="5" name="Picture 4">
            <a:extLst>
              <a:ext uri="{FF2B5EF4-FFF2-40B4-BE49-F238E27FC236}">
                <a16:creationId xmlns:a16="http://schemas.microsoft.com/office/drawing/2014/main" id="{24F62DEB-75E0-9A14-31AF-8F96CB848798}"/>
              </a:ext>
            </a:extLst>
          </p:cNvPr>
          <p:cNvPicPr>
            <a:picLocks noChangeAspect="1"/>
          </p:cNvPicPr>
          <p:nvPr/>
        </p:nvPicPr>
        <p:blipFill>
          <a:blip r:embed="rId2"/>
          <a:stretch>
            <a:fillRect/>
          </a:stretch>
        </p:blipFill>
        <p:spPr>
          <a:xfrm>
            <a:off x="445273" y="1079904"/>
            <a:ext cx="7609398" cy="3737426"/>
          </a:xfrm>
          <a:prstGeom prst="rect">
            <a:avLst/>
          </a:prstGeom>
        </p:spPr>
      </p:pic>
    </p:spTree>
    <p:extLst>
      <p:ext uri="{BB962C8B-B14F-4D97-AF65-F5344CB8AC3E}">
        <p14:creationId xmlns:p14="http://schemas.microsoft.com/office/powerpoint/2010/main" val="3580032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32"/>
          <p:cNvPicPr preferRelativeResize="0"/>
          <p:nvPr/>
        </p:nvPicPr>
        <p:blipFill rotWithShape="1">
          <a:blip r:embed="rId3">
            <a:alphaModFix/>
          </a:blip>
          <a:srcRect/>
          <a:stretch/>
        </p:blipFill>
        <p:spPr>
          <a:xfrm>
            <a:off x="338487" y="376363"/>
            <a:ext cx="4106293" cy="3328946"/>
          </a:xfrm>
          <a:prstGeom prst="rect">
            <a:avLst/>
          </a:prstGeom>
          <a:noFill/>
          <a:ln>
            <a:noFill/>
          </a:ln>
        </p:spPr>
      </p:pic>
      <p:sp>
        <p:nvSpPr>
          <p:cNvPr id="3" name="TextBox 2">
            <a:extLst>
              <a:ext uri="{FF2B5EF4-FFF2-40B4-BE49-F238E27FC236}">
                <a16:creationId xmlns:a16="http://schemas.microsoft.com/office/drawing/2014/main" id="{DC0A1695-AAFE-F7A4-2719-88A4AFD6F061}"/>
              </a:ext>
            </a:extLst>
          </p:cNvPr>
          <p:cNvSpPr txBox="1"/>
          <p:nvPr/>
        </p:nvSpPr>
        <p:spPr>
          <a:xfrm>
            <a:off x="4699222" y="775277"/>
            <a:ext cx="4572000" cy="954107"/>
          </a:xfrm>
          <a:prstGeom prst="rect">
            <a:avLst/>
          </a:prstGeom>
          <a:noFill/>
        </p:spPr>
        <p:txBody>
          <a:bodyPr wrap="square">
            <a:spAutoFit/>
          </a:bodyPr>
          <a:lstStyle/>
          <a:p>
            <a:pPr>
              <a:buNone/>
            </a:pPr>
            <a:r>
              <a:rPr lang="en-US" b="1" dirty="0"/>
              <a:t>Intuition:</a:t>
            </a:r>
          </a:p>
          <a:p>
            <a:pPr>
              <a:buFont typeface="Arial" panose="020B0604020202020204" pitchFamily="34" charset="0"/>
              <a:buChar char="•"/>
            </a:pPr>
            <a:r>
              <a:rPr lang="en-US" dirty="0"/>
              <a:t>Measures the </a:t>
            </a:r>
            <a:r>
              <a:rPr lang="en-US" b="1" dirty="0"/>
              <a:t>overlap</a:t>
            </a:r>
            <a:r>
              <a:rPr lang="en-US" dirty="0"/>
              <a:t> between two descriptors.</a:t>
            </a:r>
          </a:p>
          <a:p>
            <a:pPr>
              <a:buFont typeface="Arial" panose="020B0604020202020204" pitchFamily="34" charset="0"/>
              <a:buChar char="•"/>
            </a:pPr>
            <a:r>
              <a:rPr lang="en-US" dirty="0"/>
              <a:t>Works well when descriptors are seen as histograms or non-negative vectors.</a:t>
            </a:r>
          </a:p>
        </p:txBody>
      </p:sp>
      <p:pic>
        <p:nvPicPr>
          <p:cNvPr id="5" name="Picture 4">
            <a:extLst>
              <a:ext uri="{FF2B5EF4-FFF2-40B4-BE49-F238E27FC236}">
                <a16:creationId xmlns:a16="http://schemas.microsoft.com/office/drawing/2014/main" id="{CF95AA9C-77B4-CE4C-4FD2-2F75362144C3}"/>
              </a:ext>
            </a:extLst>
          </p:cNvPr>
          <p:cNvPicPr>
            <a:picLocks noChangeAspect="1"/>
          </p:cNvPicPr>
          <p:nvPr/>
        </p:nvPicPr>
        <p:blipFill>
          <a:blip r:embed="rId4"/>
          <a:stretch>
            <a:fillRect/>
          </a:stretch>
        </p:blipFill>
        <p:spPr>
          <a:xfrm>
            <a:off x="299441" y="3777591"/>
            <a:ext cx="8545118" cy="590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15718-5145-87D1-04B5-F490B26249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4BB27-6E05-BB89-509D-FE75498F2C5A}"/>
              </a:ext>
            </a:extLst>
          </p:cNvPr>
          <p:cNvSpPr>
            <a:spLocks noGrp="1"/>
          </p:cNvSpPr>
          <p:nvPr>
            <p:ph type="title"/>
          </p:nvPr>
        </p:nvSpPr>
        <p:spPr/>
        <p:txBody>
          <a:bodyPr/>
          <a:lstStyle/>
          <a:p>
            <a:r>
              <a:rPr lang="en-US" dirty="0"/>
              <a:t>The Matchmaker: Feature Matching</a:t>
            </a:r>
          </a:p>
        </p:txBody>
      </p:sp>
      <p:pic>
        <p:nvPicPr>
          <p:cNvPr id="4" name="Picture 3">
            <a:extLst>
              <a:ext uri="{FF2B5EF4-FFF2-40B4-BE49-F238E27FC236}">
                <a16:creationId xmlns:a16="http://schemas.microsoft.com/office/drawing/2014/main" id="{FF1AABB9-85F0-7B9F-ECB3-EB5453DE3D69}"/>
              </a:ext>
            </a:extLst>
          </p:cNvPr>
          <p:cNvPicPr>
            <a:picLocks noChangeAspect="1"/>
          </p:cNvPicPr>
          <p:nvPr/>
        </p:nvPicPr>
        <p:blipFill>
          <a:blip r:embed="rId2"/>
          <a:stretch>
            <a:fillRect/>
          </a:stretch>
        </p:blipFill>
        <p:spPr>
          <a:xfrm>
            <a:off x="500092" y="1044844"/>
            <a:ext cx="6630325" cy="3658111"/>
          </a:xfrm>
          <a:prstGeom prst="rect">
            <a:avLst/>
          </a:prstGeom>
        </p:spPr>
      </p:pic>
    </p:spTree>
    <p:extLst>
      <p:ext uri="{BB962C8B-B14F-4D97-AF65-F5344CB8AC3E}">
        <p14:creationId xmlns:p14="http://schemas.microsoft.com/office/powerpoint/2010/main" val="17483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9D6C-2640-AB48-ADA1-52710306F83A}"/>
              </a:ext>
            </a:extLst>
          </p:cNvPr>
          <p:cNvSpPr>
            <a:spLocks noGrp="1"/>
          </p:cNvSpPr>
          <p:nvPr>
            <p:ph type="title"/>
          </p:nvPr>
        </p:nvSpPr>
        <p:spPr/>
        <p:txBody>
          <a:bodyPr>
            <a:normAutofit fontScale="90000"/>
          </a:bodyPr>
          <a:lstStyle/>
          <a:p>
            <a:r>
              <a:rPr lang="en-US" dirty="0"/>
              <a:t>Summary Comparison</a:t>
            </a:r>
          </a:p>
        </p:txBody>
      </p:sp>
      <p:graphicFrame>
        <p:nvGraphicFramePr>
          <p:cNvPr id="4" name="Table 3">
            <a:extLst>
              <a:ext uri="{FF2B5EF4-FFF2-40B4-BE49-F238E27FC236}">
                <a16:creationId xmlns:a16="http://schemas.microsoft.com/office/drawing/2014/main" id="{1EE240B3-6A0A-E51B-EA6B-145679DE5AF5}"/>
              </a:ext>
            </a:extLst>
          </p:cNvPr>
          <p:cNvGraphicFramePr>
            <a:graphicFrameLocks noGrp="1"/>
          </p:cNvGraphicFramePr>
          <p:nvPr>
            <p:extLst>
              <p:ext uri="{D42A27DB-BD31-4B8C-83A1-F6EECF244321}">
                <p14:modId xmlns:p14="http://schemas.microsoft.com/office/powerpoint/2010/main" val="1105613091"/>
              </p:ext>
            </p:extLst>
          </p:nvPr>
        </p:nvGraphicFramePr>
        <p:xfrm>
          <a:off x="311150" y="2037715"/>
          <a:ext cx="8521700" cy="1859280"/>
        </p:xfrm>
        <a:graphic>
          <a:graphicData uri="http://schemas.openxmlformats.org/drawingml/2006/table">
            <a:tbl>
              <a:tblPr/>
              <a:tblGrid>
                <a:gridCol w="2130425">
                  <a:extLst>
                    <a:ext uri="{9D8B030D-6E8A-4147-A177-3AD203B41FA5}">
                      <a16:colId xmlns:a16="http://schemas.microsoft.com/office/drawing/2014/main" val="3408456267"/>
                    </a:ext>
                  </a:extLst>
                </a:gridCol>
                <a:gridCol w="2130425">
                  <a:extLst>
                    <a:ext uri="{9D8B030D-6E8A-4147-A177-3AD203B41FA5}">
                      <a16:colId xmlns:a16="http://schemas.microsoft.com/office/drawing/2014/main" val="3071389069"/>
                    </a:ext>
                  </a:extLst>
                </a:gridCol>
                <a:gridCol w="2130425">
                  <a:extLst>
                    <a:ext uri="{9D8B030D-6E8A-4147-A177-3AD203B41FA5}">
                      <a16:colId xmlns:a16="http://schemas.microsoft.com/office/drawing/2014/main" val="3691457837"/>
                    </a:ext>
                  </a:extLst>
                </a:gridCol>
                <a:gridCol w="2130425">
                  <a:extLst>
                    <a:ext uri="{9D8B030D-6E8A-4147-A177-3AD203B41FA5}">
                      <a16:colId xmlns:a16="http://schemas.microsoft.com/office/drawing/2014/main" val="3077422192"/>
                    </a:ext>
                  </a:extLst>
                </a:gridCol>
              </a:tblGrid>
              <a:tr h="0">
                <a:tc>
                  <a:txBody>
                    <a:bodyPr/>
                    <a:lstStyle/>
                    <a:p>
                      <a:pPr>
                        <a:buNone/>
                      </a:pPr>
                      <a:r>
                        <a:rPr lang="en-US" b="1" u="sng" dirty="0"/>
                        <a:t>Metric</a:t>
                      </a:r>
                    </a:p>
                  </a:txBody>
                  <a:tcPr anchor="ctr">
                    <a:lnL>
                      <a:noFill/>
                    </a:lnL>
                    <a:lnR>
                      <a:noFill/>
                    </a:lnR>
                    <a:lnT>
                      <a:noFill/>
                    </a:lnT>
                    <a:lnB>
                      <a:noFill/>
                    </a:lnB>
                    <a:noFill/>
                  </a:tcPr>
                </a:tc>
                <a:tc>
                  <a:txBody>
                    <a:bodyPr/>
                    <a:lstStyle/>
                    <a:p>
                      <a:pPr>
                        <a:buNone/>
                      </a:pPr>
                      <a:r>
                        <a:rPr lang="en-US" b="1" u="sng" dirty="0"/>
                        <a:t>Better Match When</a:t>
                      </a:r>
                    </a:p>
                  </a:txBody>
                  <a:tcPr anchor="ctr">
                    <a:lnL>
                      <a:noFill/>
                    </a:lnL>
                    <a:lnR>
                      <a:noFill/>
                    </a:lnR>
                    <a:lnT>
                      <a:noFill/>
                    </a:lnT>
                    <a:lnB>
                      <a:noFill/>
                    </a:lnB>
                    <a:noFill/>
                  </a:tcPr>
                </a:tc>
                <a:tc>
                  <a:txBody>
                    <a:bodyPr/>
                    <a:lstStyle/>
                    <a:p>
                      <a:pPr>
                        <a:buNone/>
                      </a:pPr>
                      <a:r>
                        <a:rPr lang="en-US" b="1" u="sng" dirty="0"/>
                        <a:t>Robust to Illumination?</a:t>
                      </a:r>
                    </a:p>
                  </a:txBody>
                  <a:tcPr anchor="ctr">
                    <a:lnL>
                      <a:noFill/>
                    </a:lnL>
                    <a:lnR>
                      <a:noFill/>
                    </a:lnR>
                    <a:lnT>
                      <a:noFill/>
                    </a:lnT>
                    <a:lnB>
                      <a:noFill/>
                    </a:lnB>
                    <a:noFill/>
                  </a:tcPr>
                </a:tc>
                <a:tc>
                  <a:txBody>
                    <a:bodyPr/>
                    <a:lstStyle/>
                    <a:p>
                      <a:pPr>
                        <a:buNone/>
                      </a:pPr>
                      <a:r>
                        <a:rPr lang="en-US" b="1" u="sng" dirty="0"/>
                        <a:t>Emphasis</a:t>
                      </a:r>
                    </a:p>
                  </a:txBody>
                  <a:tcPr anchor="ctr">
                    <a:lnL>
                      <a:noFill/>
                    </a:lnL>
                    <a:lnR>
                      <a:noFill/>
                    </a:lnR>
                    <a:lnT>
                      <a:noFill/>
                    </a:lnT>
                    <a:lnB>
                      <a:noFill/>
                    </a:lnB>
                    <a:noFill/>
                  </a:tcPr>
                </a:tc>
                <a:extLst>
                  <a:ext uri="{0D108BD9-81ED-4DB2-BD59-A6C34878D82A}">
                    <a16:rowId xmlns:a16="http://schemas.microsoft.com/office/drawing/2014/main" val="4063358458"/>
                  </a:ext>
                </a:extLst>
              </a:tr>
              <a:tr h="0">
                <a:tc>
                  <a:txBody>
                    <a:bodyPr/>
                    <a:lstStyle/>
                    <a:p>
                      <a:pPr>
                        <a:buNone/>
                      </a:pPr>
                      <a:r>
                        <a:rPr lang="en-US" b="1" dirty="0"/>
                        <a:t>L2 Distance</a:t>
                      </a:r>
                      <a:endParaRPr lang="en-US" dirty="0"/>
                    </a:p>
                  </a:txBody>
                  <a:tcPr anchor="ctr">
                    <a:lnL>
                      <a:noFill/>
                    </a:lnL>
                    <a:lnR>
                      <a:noFill/>
                    </a:lnR>
                    <a:lnT>
                      <a:noFill/>
                    </a:lnT>
                    <a:lnB>
                      <a:noFill/>
                    </a:lnB>
                    <a:noFill/>
                  </a:tcPr>
                </a:tc>
                <a:tc>
                  <a:txBody>
                    <a:bodyPr/>
                    <a:lstStyle/>
                    <a:p>
                      <a:pPr>
                        <a:buNone/>
                      </a:pPr>
                      <a:r>
                        <a:rPr lang="en-US"/>
                        <a:t>Smaller</a:t>
                      </a:r>
                    </a:p>
                  </a:txBody>
                  <a:tcPr anchor="ctr">
                    <a:lnL>
                      <a:noFill/>
                    </a:lnL>
                    <a:lnR>
                      <a:noFill/>
                    </a:lnR>
                    <a:lnT>
                      <a:noFill/>
                    </a:lnT>
                    <a:lnB>
                      <a:noFill/>
                    </a:lnB>
                    <a:noFill/>
                  </a:tcPr>
                </a:tc>
                <a:tc>
                  <a:txBody>
                    <a:bodyPr/>
                    <a:lstStyle/>
                    <a:p>
                      <a:pPr>
                        <a:buNone/>
                      </a:pPr>
                      <a:r>
                        <a:rPr lang="en-US"/>
                        <a:t>No</a:t>
                      </a:r>
                    </a:p>
                  </a:txBody>
                  <a:tcPr anchor="ctr">
                    <a:lnL>
                      <a:noFill/>
                    </a:lnL>
                    <a:lnR>
                      <a:noFill/>
                    </a:lnR>
                    <a:lnT>
                      <a:noFill/>
                    </a:lnT>
                    <a:lnB>
                      <a:noFill/>
                    </a:lnB>
                    <a:noFill/>
                  </a:tcPr>
                </a:tc>
                <a:tc>
                  <a:txBody>
                    <a:bodyPr/>
                    <a:lstStyle/>
                    <a:p>
                      <a:pPr>
                        <a:buNone/>
                      </a:pPr>
                      <a:r>
                        <a:rPr lang="en-US"/>
                        <a:t>Magnitude &amp; direction</a:t>
                      </a:r>
                    </a:p>
                  </a:txBody>
                  <a:tcPr anchor="ctr">
                    <a:lnL>
                      <a:noFill/>
                    </a:lnL>
                    <a:lnR>
                      <a:noFill/>
                    </a:lnR>
                    <a:lnT>
                      <a:noFill/>
                    </a:lnT>
                    <a:lnB>
                      <a:noFill/>
                    </a:lnB>
                    <a:noFill/>
                  </a:tcPr>
                </a:tc>
                <a:extLst>
                  <a:ext uri="{0D108BD9-81ED-4DB2-BD59-A6C34878D82A}">
                    <a16:rowId xmlns:a16="http://schemas.microsoft.com/office/drawing/2014/main" val="3630053081"/>
                  </a:ext>
                </a:extLst>
              </a:tr>
              <a:tr h="0">
                <a:tc>
                  <a:txBody>
                    <a:bodyPr/>
                    <a:lstStyle/>
                    <a:p>
                      <a:pPr>
                        <a:buNone/>
                      </a:pPr>
                      <a:r>
                        <a:rPr lang="en-US" b="1"/>
                        <a:t>Normalized Correlation</a:t>
                      </a:r>
                      <a:endParaRPr lang="en-US"/>
                    </a:p>
                  </a:txBody>
                  <a:tcPr anchor="ctr">
                    <a:lnL>
                      <a:noFill/>
                    </a:lnL>
                    <a:lnR>
                      <a:noFill/>
                    </a:lnR>
                    <a:lnT>
                      <a:noFill/>
                    </a:lnT>
                    <a:lnB>
                      <a:noFill/>
                    </a:lnB>
                    <a:noFill/>
                  </a:tcPr>
                </a:tc>
                <a:tc>
                  <a:txBody>
                    <a:bodyPr/>
                    <a:lstStyle/>
                    <a:p>
                      <a:pPr>
                        <a:buNone/>
                      </a:pPr>
                      <a:r>
                        <a:rPr lang="en-US"/>
                        <a:t>Larger</a:t>
                      </a:r>
                    </a:p>
                  </a:txBody>
                  <a:tcPr anchor="ctr">
                    <a:lnL>
                      <a:noFill/>
                    </a:lnL>
                    <a:lnR>
                      <a:noFill/>
                    </a:lnR>
                    <a:lnT>
                      <a:noFill/>
                    </a:lnT>
                    <a:lnB>
                      <a:noFill/>
                    </a:lnB>
                    <a:noFill/>
                  </a:tcPr>
                </a:tc>
                <a:tc>
                  <a:txBody>
                    <a:bodyPr/>
                    <a:lstStyle/>
                    <a:p>
                      <a:pPr>
                        <a:buNone/>
                      </a:pPr>
                      <a:r>
                        <a:rPr lang="en-US"/>
                        <a:t>Yes</a:t>
                      </a:r>
                    </a:p>
                  </a:txBody>
                  <a:tcPr anchor="ctr">
                    <a:lnL>
                      <a:noFill/>
                    </a:lnL>
                    <a:lnR>
                      <a:noFill/>
                    </a:lnR>
                    <a:lnT>
                      <a:noFill/>
                    </a:lnT>
                    <a:lnB>
                      <a:noFill/>
                    </a:lnB>
                    <a:noFill/>
                  </a:tcPr>
                </a:tc>
                <a:tc>
                  <a:txBody>
                    <a:bodyPr/>
                    <a:lstStyle/>
                    <a:p>
                      <a:pPr>
                        <a:buNone/>
                      </a:pPr>
                      <a:r>
                        <a:rPr lang="en-US"/>
                        <a:t>Relative variation (shape)</a:t>
                      </a:r>
                    </a:p>
                  </a:txBody>
                  <a:tcPr anchor="ctr">
                    <a:lnL>
                      <a:noFill/>
                    </a:lnL>
                    <a:lnR>
                      <a:noFill/>
                    </a:lnR>
                    <a:lnT>
                      <a:noFill/>
                    </a:lnT>
                    <a:lnB>
                      <a:noFill/>
                    </a:lnB>
                    <a:noFill/>
                  </a:tcPr>
                </a:tc>
                <a:extLst>
                  <a:ext uri="{0D108BD9-81ED-4DB2-BD59-A6C34878D82A}">
                    <a16:rowId xmlns:a16="http://schemas.microsoft.com/office/drawing/2014/main" val="3604799827"/>
                  </a:ext>
                </a:extLst>
              </a:tr>
              <a:tr h="0">
                <a:tc>
                  <a:txBody>
                    <a:bodyPr/>
                    <a:lstStyle/>
                    <a:p>
                      <a:pPr>
                        <a:buNone/>
                      </a:pPr>
                      <a:r>
                        <a:rPr lang="en-US" b="1"/>
                        <a:t>Intersection</a:t>
                      </a:r>
                      <a:endParaRPr lang="en-US"/>
                    </a:p>
                  </a:txBody>
                  <a:tcPr anchor="ctr">
                    <a:lnL>
                      <a:noFill/>
                    </a:lnL>
                    <a:lnR>
                      <a:noFill/>
                    </a:lnR>
                    <a:lnT>
                      <a:noFill/>
                    </a:lnT>
                    <a:lnB>
                      <a:noFill/>
                    </a:lnB>
                    <a:noFill/>
                  </a:tcPr>
                </a:tc>
                <a:tc>
                  <a:txBody>
                    <a:bodyPr/>
                    <a:lstStyle/>
                    <a:p>
                      <a:pPr>
                        <a:buNone/>
                      </a:pPr>
                      <a:r>
                        <a:rPr lang="en-US"/>
                        <a:t>Larger</a:t>
                      </a:r>
                    </a:p>
                  </a:txBody>
                  <a:tcPr anchor="ctr">
                    <a:lnL>
                      <a:noFill/>
                    </a:lnL>
                    <a:lnR>
                      <a:noFill/>
                    </a:lnR>
                    <a:lnT>
                      <a:noFill/>
                    </a:lnT>
                    <a:lnB>
                      <a:noFill/>
                    </a:lnB>
                    <a:noFill/>
                  </a:tcPr>
                </a:tc>
                <a:tc>
                  <a:txBody>
                    <a:bodyPr/>
                    <a:lstStyle/>
                    <a:p>
                      <a:pPr>
                        <a:buNone/>
                      </a:pPr>
                      <a:r>
                        <a:rPr lang="en-US"/>
                        <a:t>Somewhat</a:t>
                      </a:r>
                    </a:p>
                  </a:txBody>
                  <a:tcPr anchor="ctr">
                    <a:lnL>
                      <a:noFill/>
                    </a:lnL>
                    <a:lnR>
                      <a:noFill/>
                    </a:lnR>
                    <a:lnT>
                      <a:noFill/>
                    </a:lnT>
                    <a:lnB>
                      <a:noFill/>
                    </a:lnB>
                    <a:noFill/>
                  </a:tcPr>
                </a:tc>
                <a:tc>
                  <a:txBody>
                    <a:bodyPr/>
                    <a:lstStyle/>
                    <a:p>
                      <a:pPr>
                        <a:buNone/>
                      </a:pPr>
                      <a:r>
                        <a:rPr lang="en-US" dirty="0"/>
                        <a:t>Shared presence of features</a:t>
                      </a:r>
                    </a:p>
                  </a:txBody>
                  <a:tcPr anchor="ctr">
                    <a:lnL>
                      <a:noFill/>
                    </a:lnL>
                    <a:lnR>
                      <a:noFill/>
                    </a:lnR>
                    <a:lnT>
                      <a:noFill/>
                    </a:lnT>
                    <a:lnB>
                      <a:noFill/>
                    </a:lnB>
                    <a:noFill/>
                  </a:tcPr>
                </a:tc>
                <a:extLst>
                  <a:ext uri="{0D108BD9-81ED-4DB2-BD59-A6C34878D82A}">
                    <a16:rowId xmlns:a16="http://schemas.microsoft.com/office/drawing/2014/main" val="59035198"/>
                  </a:ext>
                </a:extLst>
              </a:tr>
            </a:tbl>
          </a:graphicData>
        </a:graphic>
      </p:graphicFrame>
    </p:spTree>
    <p:extLst>
      <p:ext uri="{BB962C8B-B14F-4D97-AF65-F5344CB8AC3E}">
        <p14:creationId xmlns:p14="http://schemas.microsoft.com/office/powerpoint/2010/main" val="1647071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85DFE-04A7-98DF-80F2-52DDDB3F04B2}"/>
              </a:ext>
            </a:extLst>
          </p:cNvPr>
          <p:cNvSpPr>
            <a:spLocks noGrp="1"/>
          </p:cNvSpPr>
          <p:nvPr>
            <p:ph type="title"/>
          </p:nvPr>
        </p:nvSpPr>
        <p:spPr/>
        <p:txBody>
          <a:bodyPr>
            <a:normAutofit fontScale="90000"/>
          </a:bodyPr>
          <a:lstStyle/>
          <a:p>
            <a:r>
              <a:rPr lang="en-US" dirty="0"/>
              <a:t>Sample Quiz</a:t>
            </a:r>
          </a:p>
        </p:txBody>
      </p:sp>
      <p:pic>
        <p:nvPicPr>
          <p:cNvPr id="5" name="Picture 4">
            <a:extLst>
              <a:ext uri="{FF2B5EF4-FFF2-40B4-BE49-F238E27FC236}">
                <a16:creationId xmlns:a16="http://schemas.microsoft.com/office/drawing/2014/main" id="{EDEE597F-117A-CAA1-2AB7-17F48EFEE8E0}"/>
              </a:ext>
            </a:extLst>
          </p:cNvPr>
          <p:cNvPicPr>
            <a:picLocks noChangeAspect="1"/>
          </p:cNvPicPr>
          <p:nvPr/>
        </p:nvPicPr>
        <p:blipFill>
          <a:blip r:embed="rId2"/>
          <a:stretch>
            <a:fillRect/>
          </a:stretch>
        </p:blipFill>
        <p:spPr>
          <a:xfrm>
            <a:off x="311700" y="1143351"/>
            <a:ext cx="7363853" cy="3419952"/>
          </a:xfrm>
          <a:prstGeom prst="rect">
            <a:avLst/>
          </a:prstGeom>
        </p:spPr>
      </p:pic>
    </p:spTree>
    <p:extLst>
      <p:ext uri="{BB962C8B-B14F-4D97-AF65-F5344CB8AC3E}">
        <p14:creationId xmlns:p14="http://schemas.microsoft.com/office/powerpoint/2010/main" val="1179837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33"/>
          <p:cNvPicPr preferRelativeResize="0"/>
          <p:nvPr/>
        </p:nvPicPr>
        <p:blipFill rotWithShape="1">
          <a:blip r:embed="rId3">
            <a:alphaModFix/>
          </a:blip>
          <a:srcRect/>
          <a:stretch/>
        </p:blipFill>
        <p:spPr>
          <a:xfrm>
            <a:off x="152400" y="229175"/>
            <a:ext cx="6422797" cy="48386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34"/>
          <p:cNvPicPr preferRelativeResize="0"/>
          <p:nvPr/>
        </p:nvPicPr>
        <p:blipFill rotWithShape="1">
          <a:blip r:embed="rId3">
            <a:alphaModFix/>
          </a:blip>
          <a:srcRect/>
          <a:stretch/>
        </p:blipFill>
        <p:spPr>
          <a:xfrm>
            <a:off x="735500" y="304800"/>
            <a:ext cx="6422797" cy="4838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35"/>
          <p:cNvPicPr preferRelativeResize="0"/>
          <p:nvPr/>
        </p:nvPicPr>
        <p:blipFill rotWithShape="1">
          <a:blip r:embed="rId3">
            <a:alphaModFix/>
          </a:blip>
          <a:srcRect/>
          <a:stretch/>
        </p:blipFill>
        <p:spPr>
          <a:xfrm>
            <a:off x="727650" y="248375"/>
            <a:ext cx="6749099" cy="48386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36"/>
          <p:cNvPicPr preferRelativeResize="0"/>
          <p:nvPr/>
        </p:nvPicPr>
        <p:blipFill rotWithShape="1">
          <a:blip r:embed="rId3">
            <a:alphaModFix/>
          </a:blip>
          <a:srcRect/>
          <a:stretch/>
        </p:blipFill>
        <p:spPr>
          <a:xfrm>
            <a:off x="363525" y="249475"/>
            <a:ext cx="6694640" cy="4838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37"/>
          <p:cNvPicPr preferRelativeResize="0"/>
          <p:nvPr/>
        </p:nvPicPr>
        <p:blipFill rotWithShape="1">
          <a:blip r:embed="rId3">
            <a:alphaModFix/>
          </a:blip>
          <a:srcRect t="-4764" r="2874" b="9289"/>
          <a:stretch/>
        </p:blipFill>
        <p:spPr>
          <a:xfrm>
            <a:off x="802325" y="115050"/>
            <a:ext cx="6502225" cy="4619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322adbb763d_0_3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712" name="Google Shape;712;g322adbb763d_0_3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https://www.cs.ubc.ca/~lowe/papers/ijcv04.pdf</a:t>
            </a:r>
            <a:r>
              <a:rPr lang="en"/>
              <a:t> </a:t>
            </a:r>
            <a:endParaRPr/>
          </a:p>
          <a:p>
            <a:pPr marL="457200" lvl="0" indent="-342900" algn="l" rtl="0">
              <a:spcBef>
                <a:spcPts val="0"/>
              </a:spcBef>
              <a:spcAft>
                <a:spcPts val="0"/>
              </a:spcAft>
              <a:buSzPts val="1800"/>
              <a:buChar char="●"/>
            </a:pPr>
            <a:r>
              <a:rPr lang="en" u="sng">
                <a:solidFill>
                  <a:schemeClr val="hlink"/>
                </a:solidFill>
                <a:hlinkClick r:id="rId4"/>
              </a:rPr>
              <a:t>https://fpcv.cs.columbia.edu/Monographs</a:t>
            </a:r>
            <a:endParaRPr/>
          </a:p>
          <a:p>
            <a:pPr marL="457200" lvl="0" indent="-342900" algn="l" rtl="0">
              <a:spcBef>
                <a:spcPts val="0"/>
              </a:spcBef>
              <a:spcAft>
                <a:spcPts val="0"/>
              </a:spcAft>
              <a:buSzPts val="1800"/>
              <a:buChar char="●"/>
            </a:pPr>
            <a:r>
              <a:rPr lang="en"/>
              <a:t>Image Processing, Analysis and Machine Vision, Milan Sonka, Vaclav Hlavac, Roger Boyle, 4th Edition, Sections 10.2 and 10.3</a:t>
            </a:r>
            <a:endParaRPr/>
          </a:p>
          <a:p>
            <a:pPr marL="457200" lvl="0" indent="-342900" algn="l" rtl="0">
              <a:spcBef>
                <a:spcPts val="0"/>
              </a:spcBef>
              <a:spcAft>
                <a:spcPts val="0"/>
              </a:spcAft>
              <a:buSzPts val="1800"/>
              <a:buChar char="●"/>
            </a:pPr>
            <a:r>
              <a:rPr lang="en"/>
              <a:t>https://www.educative.io/answers/what-is-sift</a:t>
            </a:r>
            <a:endParaRPr/>
          </a:p>
          <a:p>
            <a:pPr marL="457200" lvl="0" indent="0" algn="l" rtl="0">
              <a:spcBef>
                <a:spcPts val="0"/>
              </a:spcBef>
              <a:spcAft>
                <a:spcPts val="0"/>
              </a:spcAft>
              <a:buNone/>
            </a:pPr>
            <a:endParaRPr/>
          </a:p>
          <a:p>
            <a:pPr marL="457200" lvl="0" indent="0" algn="l" rtl="0">
              <a:spcBef>
                <a:spcPts val="0"/>
              </a:spcBef>
              <a:spcAft>
                <a:spcPts val="0"/>
              </a:spcAft>
              <a:buNone/>
            </a:pPr>
            <a:r>
              <a:rPr lang="en" b="1"/>
              <a:t>Notebook</a:t>
            </a:r>
            <a:endParaRPr b="1"/>
          </a:p>
          <a:p>
            <a:pPr marL="457200" lvl="0" indent="-342900" algn="l" rtl="0">
              <a:spcBef>
                <a:spcPts val="0"/>
              </a:spcBef>
              <a:spcAft>
                <a:spcPts val="0"/>
              </a:spcAft>
              <a:buSzPts val="1800"/>
              <a:buChar char="●"/>
            </a:pPr>
            <a:r>
              <a:rPr lang="en"/>
              <a:t>https://github.com/mithunkumarsr/LearnComputerVisionWithMithun/blob/main/CV7_SIFT_feature_matching.ipynb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F5E-F121-0B4B-ED98-7803B594B6BE}"/>
              </a:ext>
            </a:extLst>
          </p:cNvPr>
          <p:cNvSpPr>
            <a:spLocks noGrp="1"/>
          </p:cNvSpPr>
          <p:nvPr>
            <p:ph type="title"/>
          </p:nvPr>
        </p:nvSpPr>
        <p:spPr/>
        <p:txBody>
          <a:bodyPr/>
          <a:lstStyle/>
          <a:p>
            <a:r>
              <a:rPr lang="en-US" dirty="0"/>
              <a:t>SIFT - What</a:t>
            </a:r>
          </a:p>
        </p:txBody>
      </p:sp>
      <p:sp>
        <p:nvSpPr>
          <p:cNvPr id="3" name="Text Placeholder 2">
            <a:extLst>
              <a:ext uri="{FF2B5EF4-FFF2-40B4-BE49-F238E27FC236}">
                <a16:creationId xmlns:a16="http://schemas.microsoft.com/office/drawing/2014/main" id="{40B493BD-1FA7-91F3-0C80-98C962CE1A18}"/>
              </a:ext>
            </a:extLst>
          </p:cNvPr>
          <p:cNvSpPr>
            <a:spLocks noGrp="1"/>
          </p:cNvSpPr>
          <p:nvPr>
            <p:ph type="body" idx="1"/>
          </p:nvPr>
        </p:nvSpPr>
        <p:spPr/>
        <p:txBody>
          <a:bodyPr/>
          <a:lstStyle/>
          <a:p>
            <a:pPr fontAlgn="base"/>
            <a:r>
              <a:rPr lang="en-US" b="1" dirty="0"/>
              <a:t>SIFT (Scale Invariant Feature Transform)</a:t>
            </a:r>
            <a:r>
              <a:rPr lang="en-US" dirty="0"/>
              <a:t> Detector is used in the detection of </a:t>
            </a:r>
            <a:r>
              <a:rPr lang="en-US" b="1" u="sng" dirty="0">
                <a:hlinkClick r:id="rId2"/>
              </a:rPr>
              <a:t>interest points</a:t>
            </a:r>
            <a:r>
              <a:rPr lang="en-US" dirty="0"/>
              <a:t> on an input image. It allows the identification of localized features in images which is essential in applications such as: </a:t>
            </a:r>
            <a:br>
              <a:rPr lang="en-US" dirty="0"/>
            </a:br>
            <a:r>
              <a:rPr lang="en-US" dirty="0"/>
              <a:t> </a:t>
            </a:r>
          </a:p>
          <a:p>
            <a:pPr lvl="1" fontAlgn="base"/>
            <a:r>
              <a:rPr lang="en-US" dirty="0"/>
              <a:t>Object Recognition in Images</a:t>
            </a:r>
          </a:p>
          <a:p>
            <a:pPr lvl="1" fontAlgn="base"/>
            <a:r>
              <a:rPr lang="en-US" dirty="0"/>
              <a:t>Path detection and obstacle avoidance algorithms</a:t>
            </a:r>
          </a:p>
          <a:p>
            <a:pPr lvl="1" fontAlgn="base"/>
            <a:r>
              <a:rPr lang="en-US" dirty="0"/>
              <a:t>Gesture recognition, Mosaic generation, etc.</a:t>
            </a:r>
          </a:p>
        </p:txBody>
      </p:sp>
    </p:spTree>
    <p:extLst>
      <p:ext uri="{BB962C8B-B14F-4D97-AF65-F5344CB8AC3E}">
        <p14:creationId xmlns:p14="http://schemas.microsoft.com/office/powerpoint/2010/main" val="268624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4AB2-B7CC-F99B-778E-D370B723B0C0}"/>
              </a:ext>
            </a:extLst>
          </p:cNvPr>
          <p:cNvSpPr>
            <a:spLocks noGrp="1"/>
          </p:cNvSpPr>
          <p:nvPr>
            <p:ph type="title"/>
          </p:nvPr>
        </p:nvSpPr>
        <p:spPr/>
        <p:txBody>
          <a:bodyPr/>
          <a:lstStyle/>
          <a:p>
            <a:r>
              <a:rPr lang="en-US" dirty="0"/>
              <a:t>Motivation - SIFT</a:t>
            </a:r>
          </a:p>
        </p:txBody>
      </p:sp>
      <p:sp>
        <p:nvSpPr>
          <p:cNvPr id="3" name="Text Placeholder 2">
            <a:extLst>
              <a:ext uri="{FF2B5EF4-FFF2-40B4-BE49-F238E27FC236}">
                <a16:creationId xmlns:a16="http://schemas.microsoft.com/office/drawing/2014/main" id="{92A9752E-85AF-AF1F-7D03-2C0A69823E04}"/>
              </a:ext>
            </a:extLst>
          </p:cNvPr>
          <p:cNvSpPr>
            <a:spLocks noGrp="1"/>
          </p:cNvSpPr>
          <p:nvPr>
            <p:ph type="body" idx="1"/>
          </p:nvPr>
        </p:nvSpPr>
        <p:spPr/>
        <p:txBody>
          <a:bodyPr/>
          <a:lstStyle/>
          <a:p>
            <a:r>
              <a:rPr lang="en-US" dirty="0"/>
              <a:t>Why do we need something like SIFT?</a:t>
            </a:r>
          </a:p>
          <a:p>
            <a:r>
              <a:rPr lang="en-US" dirty="0"/>
              <a:t>In real-world images, objects may:</a:t>
            </a:r>
          </a:p>
          <a:p>
            <a:pPr lvl="1"/>
            <a:r>
              <a:rPr lang="en-US" dirty="0"/>
              <a:t>Appear at different </a:t>
            </a:r>
            <a:r>
              <a:rPr lang="en-US" b="1" dirty="0"/>
              <a:t>scales</a:t>
            </a:r>
            <a:r>
              <a:rPr lang="en-US" dirty="0"/>
              <a:t> (near vs. far),</a:t>
            </a:r>
          </a:p>
          <a:p>
            <a:pPr lvl="1"/>
            <a:r>
              <a:rPr lang="en-US" dirty="0"/>
              <a:t>Be </a:t>
            </a:r>
            <a:r>
              <a:rPr lang="en-US" b="1" dirty="0"/>
              <a:t>rotated</a:t>
            </a:r>
            <a:r>
              <a:rPr lang="en-US" dirty="0"/>
              <a:t>,</a:t>
            </a:r>
          </a:p>
          <a:p>
            <a:pPr lvl="1"/>
            <a:r>
              <a:rPr lang="en-US" dirty="0"/>
              <a:t>Be partially </a:t>
            </a:r>
            <a:r>
              <a:rPr lang="en-US" b="1" dirty="0"/>
              <a:t>occluded</a:t>
            </a:r>
            <a:r>
              <a:rPr lang="en-US" dirty="0"/>
              <a:t>,</a:t>
            </a:r>
          </a:p>
          <a:p>
            <a:pPr lvl="1"/>
            <a:r>
              <a:rPr lang="en-US" dirty="0"/>
              <a:t>Be taken under different </a:t>
            </a:r>
            <a:r>
              <a:rPr lang="en-US" b="1" dirty="0"/>
              <a:t>lighting</a:t>
            </a:r>
            <a:r>
              <a:rPr lang="en-US" dirty="0"/>
              <a:t> conditions.</a:t>
            </a:r>
          </a:p>
          <a:p>
            <a:r>
              <a:rPr lang="en-US" dirty="0"/>
              <a:t>We need feature descriptors that are:</a:t>
            </a:r>
          </a:p>
          <a:p>
            <a:r>
              <a:rPr lang="en-US" b="1" dirty="0"/>
              <a:t>Invariant to scale and rotation</a:t>
            </a:r>
            <a:r>
              <a:rPr lang="en-US" dirty="0"/>
              <a:t>,</a:t>
            </a:r>
          </a:p>
          <a:p>
            <a:r>
              <a:rPr lang="en-US" b="1" dirty="0"/>
              <a:t>Robust to illumination</a:t>
            </a:r>
            <a:r>
              <a:rPr lang="en-US" dirty="0"/>
              <a:t> and partial occlusion.</a:t>
            </a:r>
          </a:p>
        </p:txBody>
      </p:sp>
    </p:spTree>
    <p:extLst>
      <p:ext uri="{BB962C8B-B14F-4D97-AF65-F5344CB8AC3E}">
        <p14:creationId xmlns:p14="http://schemas.microsoft.com/office/powerpoint/2010/main" val="7870454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1331</TotalTime>
  <Words>3590</Words>
  <Application>Microsoft Office PowerPoint</Application>
  <PresentationFormat>On-screen Show (16:9)</PresentationFormat>
  <Paragraphs>262</Paragraphs>
  <Slides>77</Slides>
  <Notes>56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77</vt:i4>
      </vt:variant>
    </vt:vector>
  </HeadingPairs>
  <TitlesOfParts>
    <vt:vector size="83" baseType="lpstr">
      <vt:lpstr>Arial</vt:lpstr>
      <vt:lpstr>Open Sans</vt:lpstr>
      <vt:lpstr>Segoe UI</vt:lpstr>
      <vt:lpstr>Calibri</vt:lpstr>
      <vt:lpstr>Simple Light</vt:lpstr>
      <vt:lpstr>Office Theme</vt:lpstr>
      <vt:lpstr>Aakash Goel https://www.linkedin.com/in/goelaakash123/</vt:lpstr>
      <vt:lpstr>The Quest: Why Do We Need SIFT?</vt:lpstr>
      <vt:lpstr>Meet the Hero: Keypoint Detection with Scale Invariance</vt:lpstr>
      <vt:lpstr>Polish the Hero: Keypoint Refinement</vt:lpstr>
      <vt:lpstr>Make It Immortal: Assign Orientation</vt:lpstr>
      <vt:lpstr>The Signature: Descriptor Generation</vt:lpstr>
      <vt:lpstr>The Matchmaker: Feature Matching</vt:lpstr>
      <vt:lpstr>SIFT - What</vt:lpstr>
      <vt:lpstr>Motivation - SIFT</vt:lpstr>
      <vt:lpstr>Motivation: Automatic panoramas</vt:lpstr>
      <vt:lpstr>Why extract features?</vt:lpstr>
      <vt:lpstr>Why extract features?</vt:lpstr>
      <vt:lpstr>Why extract features?</vt:lpstr>
      <vt:lpstr>Application: Visual SLAM</vt:lpstr>
      <vt:lpstr>Visual SLAM</vt:lpstr>
      <vt:lpstr>Image matching</vt:lpstr>
      <vt:lpstr>Harder case</vt:lpstr>
      <vt:lpstr>Feature matching for object search</vt:lpstr>
      <vt:lpstr>Feature Matching</vt:lpstr>
      <vt:lpstr>Object matching</vt:lpstr>
      <vt:lpstr>Invariant local features</vt:lpstr>
      <vt:lpstr>Advantages of local features</vt:lpstr>
      <vt:lpstr>More motivation…  </vt:lpstr>
      <vt:lpstr>Approach</vt:lpstr>
      <vt:lpstr>Local features: main components</vt:lpstr>
      <vt:lpstr>SIFT - Key point Extraction</vt:lpstr>
      <vt:lpstr>SIFT</vt:lpstr>
      <vt:lpstr>Goal</vt:lpstr>
      <vt:lpstr>PowerPoint Presentation</vt:lpstr>
      <vt:lpstr>PowerPoint Presentation</vt:lpstr>
      <vt:lpstr>PowerPoint Presentation</vt:lpstr>
      <vt:lpstr>What is Blob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Math</vt:lpstr>
      <vt:lpstr>PowerPoint Presentation</vt:lpstr>
      <vt:lpstr>PowerPoint Presentation</vt:lpstr>
      <vt:lpstr>SIFT Interest Point Detection using Difference of Gaussians</vt:lpstr>
      <vt:lpstr>SIFT Interest Point Detection using Difference of Gaussians</vt:lpstr>
      <vt:lpstr>PowerPoint Presentation</vt:lpstr>
      <vt:lpstr>PowerPoint Presentation</vt:lpstr>
      <vt:lpstr>Difference of Gaussian</vt:lpstr>
      <vt:lpstr>Difference of Gaussians visualisation</vt:lpstr>
      <vt:lpstr>SIFT: Subpixel Keypoint Refinement (Taylor Expansion)</vt:lpstr>
      <vt:lpstr>Keypoint localization</vt:lpstr>
      <vt:lpstr>SIFT: Orientation Assignment</vt:lpstr>
      <vt:lpstr>SIFT: Descriptor Formation</vt:lpstr>
      <vt:lpstr>PowerPoint Presentation</vt:lpstr>
      <vt:lpstr>Key point descriptor</vt:lpstr>
      <vt:lpstr>Keypoint descriptor  </vt:lpstr>
      <vt:lpstr>SIFT: Descriptor Normalization</vt:lpstr>
      <vt:lpstr>PowerPoint Presentation</vt:lpstr>
      <vt:lpstr>PowerPoint Presentation</vt:lpstr>
      <vt:lpstr>PowerPoint Presentation</vt:lpstr>
      <vt:lpstr>Rotation Invariation using principal orientation</vt:lpstr>
      <vt:lpstr>PowerPoint Presentation</vt:lpstr>
      <vt:lpstr>PowerPoint Presentation</vt:lpstr>
      <vt:lpstr>Normalized Correlation Example</vt:lpstr>
      <vt:lpstr>PowerPoint Presentation</vt:lpstr>
      <vt:lpstr>Summary Comparison</vt:lpstr>
      <vt:lpstr>Sample Quiz</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Aakash Goel (MSTIC DS&amp;AI)</cp:lastModifiedBy>
  <cp:revision>91</cp:revision>
  <dcterms:modified xsi:type="dcterms:W3CDTF">2025-06-23T14:47:38Z</dcterms:modified>
</cp:coreProperties>
</file>